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1371" r:id="rId6"/>
  </p:sldIdLst>
  <p:sldSz cx="42808525" cy="30279975"/>
  <p:notesSz cx="6858000" cy="9144000"/>
  <p:embeddedFontLst>
    <p:embeddedFont>
      <p:font typeface="Aharoni" panose="02010803020104030203" pitchFamily="2" charset="-79"/>
      <p:bold r:id="rId8"/>
    </p:embeddedFont>
    <p:embeddedFont>
      <p:font typeface="Bebas Neue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ichelin SemiBold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204B7F"/>
    <a:srgbClr val="00A19A"/>
    <a:srgbClr val="059643"/>
    <a:srgbClr val="FFFFFF"/>
    <a:srgbClr val="2C3E50"/>
    <a:srgbClr val="27509B"/>
    <a:srgbClr val="00CC9B"/>
    <a:srgbClr val="72C0C1"/>
    <a:srgbClr val="00B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58" autoAdjust="0"/>
    <p:restoredTop sz="95706" autoAdjust="0"/>
  </p:normalViewPr>
  <p:slideViewPr>
    <p:cSldViewPr>
      <p:cViewPr>
        <p:scale>
          <a:sx n="11" d="100"/>
          <a:sy n="11" d="100"/>
        </p:scale>
        <p:origin x="4392" y="1792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chevalier" userId="677dbc9f-a297-4ad6-b248-57777f1689e8" providerId="ADAL" clId="{C893C980-01FD-4386-9BA5-FE0B401E4D22}"/>
    <pc:docChg chg="modSld">
      <pc:chgData name="nicolas chevalier" userId="677dbc9f-a297-4ad6-b248-57777f1689e8" providerId="ADAL" clId="{C893C980-01FD-4386-9BA5-FE0B401E4D22}" dt="2020-10-20T17:20:07.094" v="2" actId="20577"/>
      <pc:docMkLst>
        <pc:docMk/>
      </pc:docMkLst>
      <pc:sldChg chg="modSp mod">
        <pc:chgData name="nicolas chevalier" userId="677dbc9f-a297-4ad6-b248-57777f1689e8" providerId="ADAL" clId="{C893C980-01FD-4386-9BA5-FE0B401E4D22}" dt="2020-10-20T17:20:07.094" v="2" actId="20577"/>
        <pc:sldMkLst>
          <pc:docMk/>
          <pc:sldMk cId="0" sldId="1371"/>
        </pc:sldMkLst>
        <pc:spChg chg="mod">
          <ac:chgData name="nicolas chevalier" userId="677dbc9f-a297-4ad6-b248-57777f1689e8" providerId="ADAL" clId="{C893C980-01FD-4386-9BA5-FE0B401E4D22}" dt="2020-10-20T17:20:07.094" v="2" actId="20577"/>
          <ac:spMkLst>
            <pc:docMk/>
            <pc:sldMk cId="0" sldId="1371"/>
            <ac:spMk id="7" creationId="{ECEA2E86-AE5C-4C27-AC8E-20027B7FA8C7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.xml"/><Relationship Id="rId7" Type="http://schemas.openxmlformats.org/officeDocument/2006/relationships/image" Target="../media/image2.pn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6" hidden="1">
            <a:extLst>
              <a:ext uri="{FF2B5EF4-FFF2-40B4-BE49-F238E27FC236}">
                <a16:creationId xmlns:a16="http://schemas.microsoft.com/office/drawing/2014/main" id="{A0F355B4-8698-4A5D-9B83-F7581FA485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7938" y="9525"/>
          <a:ext cx="6350" cy="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iapositive think-cell" r:id="rId5" imgW="360" imgH="360" progId="TCLayout.ActiveDocument.1">
                  <p:embed/>
                </p:oleObj>
              </mc:Choice>
              <mc:Fallback>
                <p:oleObj name="Diapositive think-cell" r:id="rId5" imgW="360" imgH="360" progId="TCLayout.ActiveDocument.1">
                  <p:embed/>
                  <p:pic>
                    <p:nvPicPr>
                      <p:cNvPr id="3" name="Objet 6" hidden="1">
                        <a:extLst>
                          <a:ext uri="{FF2B5EF4-FFF2-40B4-BE49-F238E27FC236}">
                            <a16:creationId xmlns:a16="http://schemas.microsoft.com/office/drawing/2014/main" id="{A0F355B4-8698-4A5D-9B83-F7581FA485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8" y="9525"/>
                        <a:ext cx="6350" cy="9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6268659-0259-4482-85EE-520B90A24A8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74295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 defTabSz="4176431" eaLnBrk="1" fontAlgn="auto" hangingPunct="1">
              <a:defRPr/>
            </a:pPr>
            <a:endParaRPr lang="fr-FR" sz="8427">
              <a:latin typeface="Michelin SemiBold" panose="02000000000000000000" pitchFamily="50" charset="0"/>
              <a:ea typeface="+mj-ea"/>
              <a:cs typeface="+mj-cs"/>
              <a:sym typeface="Michelin SemiBold" panose="02000000000000000000" pitchFamily="50" charset="0"/>
            </a:endParaRPr>
          </a:p>
        </p:txBody>
      </p:sp>
      <p:pic>
        <p:nvPicPr>
          <p:cNvPr id="5" name="Picture 4" descr="C:\Users\F299251\Documents\INFORMATION TECHNOLOGY\STRATEGY\2018\EVERGREEN\stars-04.png">
            <a:extLst>
              <a:ext uri="{FF2B5EF4-FFF2-40B4-BE49-F238E27FC236}">
                <a16:creationId xmlns:a16="http://schemas.microsoft.com/office/drawing/2014/main" id="{8D5C4C0D-DB07-4239-8C5A-DD0E5AA179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5038" y="17495838"/>
            <a:ext cx="5345113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FE9426FE-A8D3-4679-ACAF-C12399C0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0" y="1281231"/>
            <a:ext cx="36745257" cy="1614826"/>
          </a:xfrm>
          <a:prstGeom prst="rect">
            <a:avLst/>
          </a:prstGeom>
        </p:spPr>
        <p:txBody>
          <a:bodyPr/>
          <a:lstStyle>
            <a:lvl1pPr algn="l">
              <a:defRPr sz="8427" b="0" i="0">
                <a:solidFill>
                  <a:srgbClr val="395EA1"/>
                </a:solidFill>
                <a:latin typeface="Michelin SemiBold" pitchFamily="50" charset="0"/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92349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llipse 194">
            <a:extLst>
              <a:ext uri="{FF2B5EF4-FFF2-40B4-BE49-F238E27FC236}">
                <a16:creationId xmlns:a16="http://schemas.microsoft.com/office/drawing/2014/main" id="{C92FEB61-D460-4209-9621-3E6578778D24}"/>
              </a:ext>
            </a:extLst>
          </p:cNvPr>
          <p:cNvSpPr/>
          <p:nvPr/>
        </p:nvSpPr>
        <p:spPr>
          <a:xfrm rot="1584584">
            <a:off x="4729037" y="3572988"/>
            <a:ext cx="18002250" cy="11117263"/>
          </a:xfrm>
          <a:custGeom>
            <a:avLst/>
            <a:gdLst>
              <a:gd name="connsiteX0" fmla="*/ 0 w 18002250"/>
              <a:gd name="connsiteY0" fmla="*/ 5558632 h 11117263"/>
              <a:gd name="connsiteX1" fmla="*/ 9001125 w 18002250"/>
              <a:gd name="connsiteY1" fmla="*/ 0 h 11117263"/>
              <a:gd name="connsiteX2" fmla="*/ 18002250 w 18002250"/>
              <a:gd name="connsiteY2" fmla="*/ 5558632 h 11117263"/>
              <a:gd name="connsiteX3" fmla="*/ 9001125 w 18002250"/>
              <a:gd name="connsiteY3" fmla="*/ 11117264 h 11117263"/>
              <a:gd name="connsiteX4" fmla="*/ 0 w 18002250"/>
              <a:gd name="connsiteY4" fmla="*/ 5558632 h 1111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2250" h="11117263" fill="none" extrusionOk="0">
                <a:moveTo>
                  <a:pt x="0" y="5558632"/>
                </a:moveTo>
                <a:cubicBezTo>
                  <a:pt x="761982" y="2579078"/>
                  <a:pt x="4316196" y="-589110"/>
                  <a:pt x="9001125" y="0"/>
                </a:cubicBezTo>
                <a:cubicBezTo>
                  <a:pt x="13289819" y="-104513"/>
                  <a:pt x="17461645" y="2997659"/>
                  <a:pt x="18002250" y="5558632"/>
                </a:cubicBezTo>
                <a:cubicBezTo>
                  <a:pt x="17872780" y="7393903"/>
                  <a:pt x="13618517" y="11608934"/>
                  <a:pt x="9001125" y="11117264"/>
                </a:cubicBezTo>
                <a:cubicBezTo>
                  <a:pt x="4265883" y="11249354"/>
                  <a:pt x="550043" y="8760831"/>
                  <a:pt x="0" y="5558632"/>
                </a:cubicBezTo>
                <a:close/>
              </a:path>
              <a:path w="18002250" h="11117263" stroke="0" extrusionOk="0">
                <a:moveTo>
                  <a:pt x="0" y="5558632"/>
                </a:moveTo>
                <a:cubicBezTo>
                  <a:pt x="-1064332" y="1832180"/>
                  <a:pt x="3802692" y="85290"/>
                  <a:pt x="9001125" y="0"/>
                </a:cubicBezTo>
                <a:cubicBezTo>
                  <a:pt x="14561743" y="124090"/>
                  <a:pt x="17876171" y="2492693"/>
                  <a:pt x="18002250" y="5558632"/>
                </a:cubicBezTo>
                <a:cubicBezTo>
                  <a:pt x="17245797" y="9367298"/>
                  <a:pt x="13936495" y="11315221"/>
                  <a:pt x="9001125" y="11117264"/>
                </a:cubicBezTo>
                <a:cubicBezTo>
                  <a:pt x="3831723" y="11008814"/>
                  <a:pt x="762374" y="8992848"/>
                  <a:pt x="0" y="5558632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4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819" name="Ellipse 818">
            <a:extLst>
              <a:ext uri="{FF2B5EF4-FFF2-40B4-BE49-F238E27FC236}">
                <a16:creationId xmlns:a16="http://schemas.microsoft.com/office/drawing/2014/main" id="{9DFA471D-F1BF-4879-8F77-6B7EF658579F}"/>
              </a:ext>
            </a:extLst>
          </p:cNvPr>
          <p:cNvSpPr/>
          <p:nvPr/>
        </p:nvSpPr>
        <p:spPr>
          <a:xfrm rot="20426594">
            <a:off x="17106775" y="4569938"/>
            <a:ext cx="23944262" cy="8896350"/>
          </a:xfrm>
          <a:custGeom>
            <a:avLst/>
            <a:gdLst>
              <a:gd name="connsiteX0" fmla="*/ 0 w 23944262"/>
              <a:gd name="connsiteY0" fmla="*/ 4448175 h 8896350"/>
              <a:gd name="connsiteX1" fmla="*/ 11972131 w 23944262"/>
              <a:gd name="connsiteY1" fmla="*/ 0 h 8896350"/>
              <a:gd name="connsiteX2" fmla="*/ 23944262 w 23944262"/>
              <a:gd name="connsiteY2" fmla="*/ 4448175 h 8896350"/>
              <a:gd name="connsiteX3" fmla="*/ 11972131 w 23944262"/>
              <a:gd name="connsiteY3" fmla="*/ 8896350 h 8896350"/>
              <a:gd name="connsiteX4" fmla="*/ 0 w 23944262"/>
              <a:gd name="connsiteY4" fmla="*/ 4448175 h 889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44262" h="8896350" fill="none" extrusionOk="0">
                <a:moveTo>
                  <a:pt x="0" y="4448175"/>
                </a:moveTo>
                <a:cubicBezTo>
                  <a:pt x="1174160" y="875530"/>
                  <a:pt x="6414833" y="69600"/>
                  <a:pt x="11972131" y="0"/>
                </a:cubicBezTo>
                <a:cubicBezTo>
                  <a:pt x="18651255" y="114693"/>
                  <a:pt x="23465855" y="1981237"/>
                  <a:pt x="23944262" y="4448175"/>
                </a:cubicBezTo>
                <a:cubicBezTo>
                  <a:pt x="25283412" y="7099029"/>
                  <a:pt x="18155207" y="8700591"/>
                  <a:pt x="11972131" y="8896350"/>
                </a:cubicBezTo>
                <a:cubicBezTo>
                  <a:pt x="4687103" y="9097179"/>
                  <a:pt x="136514" y="6719775"/>
                  <a:pt x="0" y="4448175"/>
                </a:cubicBezTo>
                <a:close/>
              </a:path>
              <a:path w="23944262" h="8896350" stroke="0" extrusionOk="0">
                <a:moveTo>
                  <a:pt x="0" y="4448175"/>
                </a:moveTo>
                <a:cubicBezTo>
                  <a:pt x="-421365" y="2730779"/>
                  <a:pt x="4247155" y="-459584"/>
                  <a:pt x="11972131" y="0"/>
                </a:cubicBezTo>
                <a:cubicBezTo>
                  <a:pt x="18902083" y="-46935"/>
                  <a:pt x="23759041" y="2328865"/>
                  <a:pt x="23944262" y="4448175"/>
                </a:cubicBezTo>
                <a:cubicBezTo>
                  <a:pt x="22755308" y="7302217"/>
                  <a:pt x="17585381" y="10077406"/>
                  <a:pt x="11972131" y="8896350"/>
                </a:cubicBezTo>
                <a:cubicBezTo>
                  <a:pt x="5841859" y="8584585"/>
                  <a:pt x="-132869" y="6935312"/>
                  <a:pt x="0" y="4448175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chemeClr val="accent3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844" name="Ellipse 843">
            <a:extLst>
              <a:ext uri="{FF2B5EF4-FFF2-40B4-BE49-F238E27FC236}">
                <a16:creationId xmlns:a16="http://schemas.microsoft.com/office/drawing/2014/main" id="{E9833108-9AED-44E2-808F-59994C32E87C}"/>
              </a:ext>
            </a:extLst>
          </p:cNvPr>
          <p:cNvSpPr/>
          <p:nvPr/>
        </p:nvSpPr>
        <p:spPr>
          <a:xfrm rot="21370499">
            <a:off x="3173287" y="15296676"/>
            <a:ext cx="33804225" cy="10153650"/>
          </a:xfrm>
          <a:custGeom>
            <a:avLst/>
            <a:gdLst>
              <a:gd name="connsiteX0" fmla="*/ 0 w 33804225"/>
              <a:gd name="connsiteY0" fmla="*/ 5076825 h 10153650"/>
              <a:gd name="connsiteX1" fmla="*/ 16902113 w 33804225"/>
              <a:gd name="connsiteY1" fmla="*/ 0 h 10153650"/>
              <a:gd name="connsiteX2" fmla="*/ 33804226 w 33804225"/>
              <a:gd name="connsiteY2" fmla="*/ 5076825 h 10153650"/>
              <a:gd name="connsiteX3" fmla="*/ 16902113 w 33804225"/>
              <a:gd name="connsiteY3" fmla="*/ 10153650 h 10153650"/>
              <a:gd name="connsiteX4" fmla="*/ 0 w 33804225"/>
              <a:gd name="connsiteY4" fmla="*/ 5076825 h 1015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04225" h="10153650" fill="none" extrusionOk="0">
                <a:moveTo>
                  <a:pt x="0" y="5076825"/>
                </a:moveTo>
                <a:cubicBezTo>
                  <a:pt x="604825" y="2344722"/>
                  <a:pt x="8483124" y="-1884688"/>
                  <a:pt x="16902113" y="0"/>
                </a:cubicBezTo>
                <a:cubicBezTo>
                  <a:pt x="26049434" y="-28706"/>
                  <a:pt x="33423937" y="2631011"/>
                  <a:pt x="33804226" y="5076825"/>
                </a:cubicBezTo>
                <a:cubicBezTo>
                  <a:pt x="33616862" y="6093906"/>
                  <a:pt x="25098053" y="11736313"/>
                  <a:pt x="16902113" y="10153650"/>
                </a:cubicBezTo>
                <a:cubicBezTo>
                  <a:pt x="7936280" y="10360201"/>
                  <a:pt x="306411" y="7954351"/>
                  <a:pt x="0" y="5076825"/>
                </a:cubicBezTo>
                <a:close/>
              </a:path>
              <a:path w="33804225" h="10153650" stroke="0" extrusionOk="0">
                <a:moveTo>
                  <a:pt x="0" y="5076825"/>
                </a:moveTo>
                <a:cubicBezTo>
                  <a:pt x="-371331" y="2043926"/>
                  <a:pt x="5657697" y="716717"/>
                  <a:pt x="16902113" y="0"/>
                </a:cubicBezTo>
                <a:cubicBezTo>
                  <a:pt x="26387380" y="31681"/>
                  <a:pt x="33172898" y="2293046"/>
                  <a:pt x="33804226" y="5076825"/>
                </a:cubicBezTo>
                <a:cubicBezTo>
                  <a:pt x="33441677" y="8234727"/>
                  <a:pt x="26193920" y="10391171"/>
                  <a:pt x="16902113" y="10153650"/>
                </a:cubicBezTo>
                <a:cubicBezTo>
                  <a:pt x="7334351" y="10026180"/>
                  <a:pt x="712470" y="8221102"/>
                  <a:pt x="0" y="5076825"/>
                </a:cubicBezTo>
                <a:close/>
              </a:path>
            </a:pathLst>
          </a:custGeom>
          <a:solidFill>
            <a:schemeClr val="bg1"/>
          </a:solidFill>
          <a:ln w="63500">
            <a:solidFill>
              <a:srgbClr val="FFC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4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cxnSp>
        <p:nvCxnSpPr>
          <p:cNvPr id="6151" name="Connecteur droit 201">
            <a:extLst>
              <a:ext uri="{FF2B5EF4-FFF2-40B4-BE49-F238E27FC236}">
                <a16:creationId xmlns:a16="http://schemas.microsoft.com/office/drawing/2014/main" id="{1F89CB42-1318-4FF5-94D4-C94DA2C7BCCD}"/>
              </a:ext>
            </a:extLst>
          </p:cNvPr>
          <p:cNvCxnSpPr>
            <a:cxnSpLocks/>
          </p:cNvCxnSpPr>
          <p:nvPr/>
        </p:nvCxnSpPr>
        <p:spPr bwMode="auto">
          <a:xfrm flipV="1">
            <a:off x="21423187" y="14279088"/>
            <a:ext cx="9586913" cy="58738"/>
          </a:xfrm>
          <a:prstGeom prst="line">
            <a:avLst/>
          </a:prstGeom>
          <a:noFill/>
          <a:ln w="254000" algn="ctr">
            <a:solidFill>
              <a:srgbClr val="23A2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2" name="Connecteur droit 590">
            <a:extLst>
              <a:ext uri="{FF2B5EF4-FFF2-40B4-BE49-F238E27FC236}">
                <a16:creationId xmlns:a16="http://schemas.microsoft.com/office/drawing/2014/main" id="{34BE9111-7FDB-442C-82D7-F4F93647BDB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423187" y="14337826"/>
            <a:ext cx="2798763" cy="574675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3" name="Connecteur droit 591">
            <a:extLst>
              <a:ext uri="{FF2B5EF4-FFF2-40B4-BE49-F238E27FC236}">
                <a16:creationId xmlns:a16="http://schemas.microsoft.com/office/drawing/2014/main" id="{424011B2-A07E-421E-892E-AB3E95D2F647}"/>
              </a:ext>
            </a:extLst>
          </p:cNvPr>
          <p:cNvCxnSpPr>
            <a:cxnSpLocks/>
          </p:cNvCxnSpPr>
          <p:nvPr/>
        </p:nvCxnSpPr>
        <p:spPr bwMode="auto">
          <a:xfrm flipV="1">
            <a:off x="19157825" y="14533088"/>
            <a:ext cx="2265362" cy="5972175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4" name="Connecteur droit 592">
            <a:extLst>
              <a:ext uri="{FF2B5EF4-FFF2-40B4-BE49-F238E27FC236}">
                <a16:creationId xmlns:a16="http://schemas.microsoft.com/office/drawing/2014/main" id="{8A121B2D-08E7-490F-9980-5972907ADF78}"/>
              </a:ext>
            </a:extLst>
          </p:cNvPr>
          <p:cNvCxnSpPr>
            <a:cxnSpLocks/>
          </p:cNvCxnSpPr>
          <p:nvPr/>
        </p:nvCxnSpPr>
        <p:spPr bwMode="auto">
          <a:xfrm flipV="1">
            <a:off x="16541625" y="14337826"/>
            <a:ext cx="4881562" cy="397510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5" name="Connecteur droit 674">
            <a:extLst>
              <a:ext uri="{FF2B5EF4-FFF2-40B4-BE49-F238E27FC236}">
                <a16:creationId xmlns:a16="http://schemas.microsoft.com/office/drawing/2014/main" id="{0977022D-2EC5-44E5-946C-B3F677CF2113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23187" y="4473101"/>
            <a:ext cx="4425950" cy="9864725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56" name="Connecteur droit 675">
            <a:extLst>
              <a:ext uri="{FF2B5EF4-FFF2-40B4-BE49-F238E27FC236}">
                <a16:creationId xmlns:a16="http://schemas.microsoft.com/office/drawing/2014/main" id="{4A479AE5-2889-480E-B3F0-165EE34FEF2C}"/>
              </a:ext>
            </a:extLst>
          </p:cNvPr>
          <p:cNvCxnSpPr>
            <a:cxnSpLocks/>
            <a:endCxn id="392" idx="6"/>
          </p:cNvCxnSpPr>
          <p:nvPr/>
        </p:nvCxnSpPr>
        <p:spPr bwMode="auto">
          <a:xfrm flipH="1">
            <a:off x="12650662" y="14337826"/>
            <a:ext cx="8772525" cy="919162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0" name="Connecteur droit 419">
            <a:extLst>
              <a:ext uri="{FF2B5EF4-FFF2-40B4-BE49-F238E27FC236}">
                <a16:creationId xmlns:a16="http://schemas.microsoft.com/office/drawing/2014/main" id="{6D6DD2B6-8345-4729-A4B7-C0BABB9E8B9B}"/>
              </a:ext>
            </a:extLst>
          </p:cNvPr>
          <p:cNvCxnSpPr>
            <a:cxnSpLocks/>
          </p:cNvCxnSpPr>
          <p:nvPr/>
        </p:nvCxnSpPr>
        <p:spPr>
          <a:xfrm>
            <a:off x="20273837" y="6500338"/>
            <a:ext cx="1149350" cy="7837488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sp>
        <p:nvSpPr>
          <p:cNvPr id="295" name="Rectangle 294">
            <a:extLst>
              <a:ext uri="{FF2B5EF4-FFF2-40B4-BE49-F238E27FC236}">
                <a16:creationId xmlns:a16="http://schemas.microsoft.com/office/drawing/2014/main" id="{82900C6A-70C9-4FFE-8088-8784C195F6E7}"/>
              </a:ext>
            </a:extLst>
          </p:cNvPr>
          <p:cNvSpPr/>
          <p:nvPr/>
        </p:nvSpPr>
        <p:spPr>
          <a:xfrm>
            <a:off x="17268700" y="21284726"/>
            <a:ext cx="8026400" cy="167796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PRODUCT VISION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BUSINESS &amp; FUNCTIONNAL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EVOLUTIONARY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RISK MANAGEMENT</a:t>
            </a:r>
          </a:p>
        </p:txBody>
      </p:sp>
      <p:sp>
        <p:nvSpPr>
          <p:cNvPr id="296" name="ZoneTexte 295">
            <a:extLst>
              <a:ext uri="{FF2B5EF4-FFF2-40B4-BE49-F238E27FC236}">
                <a16:creationId xmlns:a16="http://schemas.microsoft.com/office/drawing/2014/main" id="{2F38F585-5487-4139-A026-2A4CF2B7DA0E}"/>
              </a:ext>
            </a:extLst>
          </p:cNvPr>
          <p:cNvSpPr txBox="1"/>
          <p:nvPr/>
        </p:nvSpPr>
        <p:spPr>
          <a:xfrm>
            <a:off x="17816387" y="20721163"/>
            <a:ext cx="6713538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PRODUCT ARCHITECTURE</a:t>
            </a:r>
          </a:p>
        </p:txBody>
      </p:sp>
      <p:sp>
        <p:nvSpPr>
          <p:cNvPr id="306" name="ZoneTexte 305">
            <a:extLst>
              <a:ext uri="{FF2B5EF4-FFF2-40B4-BE49-F238E27FC236}">
                <a16:creationId xmlns:a16="http://schemas.microsoft.com/office/drawing/2014/main" id="{FDC603D4-B223-4AC8-93C2-553FE5B592EE}"/>
              </a:ext>
            </a:extLst>
          </p:cNvPr>
          <p:cNvSpPr txBox="1"/>
          <p:nvPr/>
        </p:nvSpPr>
        <p:spPr>
          <a:xfrm>
            <a:off x="19408650" y="16593663"/>
            <a:ext cx="5075237" cy="703263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CONNECT THE DOT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3415E014-3B1B-4513-91B9-F285C8D7900C}"/>
              </a:ext>
            </a:extLst>
          </p:cNvPr>
          <p:cNvSpPr/>
          <p:nvPr/>
        </p:nvSpPr>
        <p:spPr>
          <a:xfrm>
            <a:off x="17429037" y="17120713"/>
            <a:ext cx="9147175" cy="9985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Promote Reference Architecture</a:t>
            </a:r>
            <a:endParaRPr lang="fr-FR" sz="3600" b="1" kern="0" dirty="0">
              <a:solidFill>
                <a:srgbClr val="4BACC6"/>
              </a:solidFill>
              <a:latin typeface="Calibri"/>
            </a:endParaRP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b="1" kern="0" dirty="0">
                <a:solidFill>
                  <a:srgbClr val="44546A"/>
                </a:solidFill>
                <a:latin typeface="Calibri"/>
              </a:rPr>
              <a:t>EXPLAIN, CONTEXTUALIZE </a:t>
            </a:r>
          </a:p>
        </p:txBody>
      </p:sp>
      <p:sp>
        <p:nvSpPr>
          <p:cNvPr id="699" name="Ellipse 698">
            <a:extLst>
              <a:ext uri="{FF2B5EF4-FFF2-40B4-BE49-F238E27FC236}">
                <a16:creationId xmlns:a16="http://schemas.microsoft.com/office/drawing/2014/main" id="{0A5B545E-313C-4C41-A7C1-4AF170505C34}"/>
              </a:ext>
            </a:extLst>
          </p:cNvPr>
          <p:cNvSpPr/>
          <p:nvPr/>
        </p:nvSpPr>
        <p:spPr>
          <a:xfrm>
            <a:off x="15933612" y="9284813"/>
            <a:ext cx="10801350" cy="10799763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D0D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000">
              <a:solidFill>
                <a:prstClr val="white"/>
              </a:solidFill>
            </a:endParaRPr>
          </a:p>
        </p:txBody>
      </p:sp>
      <p:sp>
        <p:nvSpPr>
          <p:cNvPr id="6170" name="Rectangle 856">
            <a:extLst>
              <a:ext uri="{FF2B5EF4-FFF2-40B4-BE49-F238E27FC236}">
                <a16:creationId xmlns:a16="http://schemas.microsoft.com/office/drawing/2014/main" id="{57B8C482-AD9E-4067-87C1-136B58EC5B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325" y="21216463"/>
            <a:ext cx="821213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endParaRPr lang="fr-FR" altLang="fr-FR" sz="4800" b="1">
              <a:solidFill>
                <a:srgbClr val="00B0F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DA1D64D2-087A-4951-887C-48D67FE7976B}"/>
              </a:ext>
            </a:extLst>
          </p:cNvPr>
          <p:cNvSpPr/>
          <p:nvPr/>
        </p:nvSpPr>
        <p:spPr>
          <a:xfrm>
            <a:off x="16848012" y="10196038"/>
            <a:ext cx="9001125" cy="8999538"/>
          </a:xfrm>
          <a:prstGeom prst="ellipse">
            <a:avLst/>
          </a:prstGeom>
          <a:solidFill>
            <a:schemeClr val="bg1"/>
          </a:solidFill>
          <a:ln w="3048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8538" tIns="168538" rIns="168538" bIns="168538" anchor="ctr"/>
          <a:lstStyle/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32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6000" b="1" dirty="0">
              <a:solidFill>
                <a:srgbClr val="CCCC00"/>
              </a:solidFill>
              <a:latin typeface="Michelin SemiBold"/>
            </a:endParaRP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rgbClr val="CCCC00"/>
                </a:solidFill>
                <a:latin typeface="Michelin SemiBold"/>
              </a:rPr>
              <a:t>PRODUCT</a:t>
            </a:r>
          </a:p>
          <a:p>
            <a:pPr algn="ctr" defTabSz="428085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6000" b="1" dirty="0">
                <a:solidFill>
                  <a:srgbClr val="CCCC00"/>
                </a:solidFill>
                <a:latin typeface="Michelin SemiBold"/>
              </a:rPr>
              <a:t>ARCHITECT</a:t>
            </a:r>
          </a:p>
        </p:txBody>
      </p:sp>
      <p:sp>
        <p:nvSpPr>
          <p:cNvPr id="199" name="ZoneTexte 198">
            <a:extLst>
              <a:ext uri="{FF2B5EF4-FFF2-40B4-BE49-F238E27FC236}">
                <a16:creationId xmlns:a16="http://schemas.microsoft.com/office/drawing/2014/main" id="{B13FEC1E-0136-4EBC-9447-46E78AC6FAA0}"/>
              </a:ext>
            </a:extLst>
          </p:cNvPr>
          <p:cNvSpPr txBox="1"/>
          <p:nvPr/>
        </p:nvSpPr>
        <p:spPr>
          <a:xfrm>
            <a:off x="21630827" y="18937311"/>
            <a:ext cx="12530138" cy="703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PRODUCT LIFE CYCLE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C849194-D0DC-422F-9A1A-E1A6F4B83D6D}"/>
              </a:ext>
            </a:extLst>
          </p:cNvPr>
          <p:cNvSpPr/>
          <p:nvPr/>
        </p:nvSpPr>
        <p:spPr>
          <a:xfrm>
            <a:off x="24056310" y="19452455"/>
            <a:ext cx="7298170" cy="12840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FROM IDEATION TO RETIREMENT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PRODUCT AS A SERVICE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FITNESS FUNCTION</a:t>
            </a:r>
          </a:p>
        </p:txBody>
      </p:sp>
      <p:sp>
        <p:nvSpPr>
          <p:cNvPr id="287" name="Ellipse 286">
            <a:extLst>
              <a:ext uri="{FF2B5EF4-FFF2-40B4-BE49-F238E27FC236}">
                <a16:creationId xmlns:a16="http://schemas.microsoft.com/office/drawing/2014/main" id="{DA69260C-FD2D-4CAF-88A6-E75A2130ABA5}"/>
              </a:ext>
            </a:extLst>
          </p:cNvPr>
          <p:cNvSpPr/>
          <p:nvPr/>
        </p:nvSpPr>
        <p:spPr>
          <a:xfrm>
            <a:off x="7660717" y="23200838"/>
            <a:ext cx="2309091" cy="2551113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290" name="Ellipse 289">
            <a:extLst>
              <a:ext uri="{FF2B5EF4-FFF2-40B4-BE49-F238E27FC236}">
                <a16:creationId xmlns:a16="http://schemas.microsoft.com/office/drawing/2014/main" id="{A355E611-B0AB-4306-9DFB-BDD9432D49FC}"/>
              </a:ext>
            </a:extLst>
          </p:cNvPr>
          <p:cNvSpPr/>
          <p:nvPr/>
        </p:nvSpPr>
        <p:spPr>
          <a:xfrm>
            <a:off x="9704262" y="24408926"/>
            <a:ext cx="1693863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A5D44050-7ECD-40B1-B081-33C83CBF4D3E}"/>
              </a:ext>
            </a:extLst>
          </p:cNvPr>
          <p:cNvSpPr/>
          <p:nvPr/>
        </p:nvSpPr>
        <p:spPr>
          <a:xfrm>
            <a:off x="6386387" y="24477188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98300BF6-99FE-4A67-84FA-E05EFC5BFDC1}"/>
              </a:ext>
            </a:extLst>
          </p:cNvPr>
          <p:cNvSpPr/>
          <p:nvPr/>
        </p:nvSpPr>
        <p:spPr>
          <a:xfrm>
            <a:off x="9218487" y="22576951"/>
            <a:ext cx="1185863" cy="11906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297" name="ZoneTexte 296">
            <a:extLst>
              <a:ext uri="{FF2B5EF4-FFF2-40B4-BE49-F238E27FC236}">
                <a16:creationId xmlns:a16="http://schemas.microsoft.com/office/drawing/2014/main" id="{DCF353FD-1993-4D0A-9619-D7CEFDF08222}"/>
              </a:ext>
            </a:extLst>
          </p:cNvPr>
          <p:cNvSpPr txBox="1"/>
          <p:nvPr/>
        </p:nvSpPr>
        <p:spPr>
          <a:xfrm>
            <a:off x="10729787" y="17731901"/>
            <a:ext cx="5318125" cy="1300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END USER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 PROBLEM SOLVING</a:t>
            </a:r>
          </a:p>
        </p:txBody>
      </p:sp>
      <p:sp>
        <p:nvSpPr>
          <p:cNvPr id="301" name="ZoneTexte 300">
            <a:extLst>
              <a:ext uri="{FF2B5EF4-FFF2-40B4-BE49-F238E27FC236}">
                <a16:creationId xmlns:a16="http://schemas.microsoft.com/office/drawing/2014/main" id="{B0B4D40F-A895-45F4-8A43-B49843AAE799}"/>
              </a:ext>
            </a:extLst>
          </p:cNvPr>
          <p:cNvSpPr txBox="1"/>
          <p:nvPr/>
        </p:nvSpPr>
        <p:spPr>
          <a:xfrm>
            <a:off x="7378575" y="3392013"/>
            <a:ext cx="7489825" cy="7032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PRODUCT VISION</a:t>
            </a:r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id="{0306239A-BB29-4377-BE92-AAAA33E8D917}"/>
              </a:ext>
            </a:extLst>
          </p:cNvPr>
          <p:cNvSpPr/>
          <p:nvPr/>
        </p:nvSpPr>
        <p:spPr>
          <a:xfrm>
            <a:off x="6995987" y="3971451"/>
            <a:ext cx="8027988" cy="207191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VALUE CHAIN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OPERATING MODEL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PROCESS IMPROVEMENTS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FUNCTIONAL ROADMAP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PRODUCT VALUE PROPOSITION</a:t>
            </a:r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8C50350B-2D28-4662-90EF-A12A8A508A4A}"/>
              </a:ext>
            </a:extLst>
          </p:cNvPr>
          <p:cNvSpPr/>
          <p:nvPr/>
        </p:nvSpPr>
        <p:spPr>
          <a:xfrm>
            <a:off x="15422437" y="23475476"/>
            <a:ext cx="2541588" cy="2551112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62188AB5-8A3E-4CB9-AB2F-6BDCEC897225}"/>
              </a:ext>
            </a:extLst>
          </p:cNvPr>
          <p:cNvSpPr/>
          <p:nvPr/>
        </p:nvSpPr>
        <p:spPr>
          <a:xfrm>
            <a:off x="14847762" y="22515038"/>
            <a:ext cx="1693863" cy="17018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128300B7-38FA-4395-A339-C6674553DEAE}"/>
              </a:ext>
            </a:extLst>
          </p:cNvPr>
          <p:cNvSpPr/>
          <p:nvPr/>
        </p:nvSpPr>
        <p:spPr>
          <a:xfrm>
            <a:off x="17581437" y="24683563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F0251AD9-E515-4142-B7AC-039259B33970}"/>
              </a:ext>
            </a:extLst>
          </p:cNvPr>
          <p:cNvSpPr/>
          <p:nvPr/>
        </p:nvSpPr>
        <p:spPr>
          <a:xfrm>
            <a:off x="14263562" y="24751826"/>
            <a:ext cx="1693863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03F72F38-2022-4BE2-9B5D-14A271C0B34F}"/>
              </a:ext>
            </a:extLst>
          </p:cNvPr>
          <p:cNvSpPr/>
          <p:nvPr/>
        </p:nvSpPr>
        <p:spPr>
          <a:xfrm>
            <a:off x="17095662" y="22853176"/>
            <a:ext cx="1185863" cy="1189037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0A89DD11-8064-4D39-8739-383EAFD5DBCD}"/>
              </a:ext>
            </a:extLst>
          </p:cNvPr>
          <p:cNvSpPr/>
          <p:nvPr/>
        </p:nvSpPr>
        <p:spPr>
          <a:xfrm>
            <a:off x="24307675" y="23543738"/>
            <a:ext cx="2540000" cy="2551113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fr-FR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777765A7-E458-4885-A90E-7DE364125E69}"/>
              </a:ext>
            </a:extLst>
          </p:cNvPr>
          <p:cNvSpPr/>
          <p:nvPr/>
        </p:nvSpPr>
        <p:spPr>
          <a:xfrm>
            <a:off x="23733000" y="22583301"/>
            <a:ext cx="1693862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022123FD-AA24-4AF6-8E97-47A44CF5A15E}"/>
              </a:ext>
            </a:extLst>
          </p:cNvPr>
          <p:cNvSpPr/>
          <p:nvPr/>
        </p:nvSpPr>
        <p:spPr>
          <a:xfrm>
            <a:off x="26466675" y="24751826"/>
            <a:ext cx="1693862" cy="17002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AA297660-73D2-48B5-A85D-99B28688EB3A}"/>
              </a:ext>
            </a:extLst>
          </p:cNvPr>
          <p:cNvSpPr/>
          <p:nvPr/>
        </p:nvSpPr>
        <p:spPr>
          <a:xfrm>
            <a:off x="23147212" y="24820088"/>
            <a:ext cx="1693863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1D70E3FE-0845-43B6-8AB6-14EF4357B5E3}"/>
              </a:ext>
            </a:extLst>
          </p:cNvPr>
          <p:cNvSpPr/>
          <p:nvPr/>
        </p:nvSpPr>
        <p:spPr>
          <a:xfrm>
            <a:off x="25980900" y="22919851"/>
            <a:ext cx="1184275" cy="11906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322" name="ZoneTexte 321">
            <a:extLst>
              <a:ext uri="{FF2B5EF4-FFF2-40B4-BE49-F238E27FC236}">
                <a16:creationId xmlns:a16="http://schemas.microsoft.com/office/drawing/2014/main" id="{52436EAF-F85D-4CF2-9E80-5D1E88F00FE3}"/>
              </a:ext>
            </a:extLst>
          </p:cNvPr>
          <p:cNvSpPr txBox="1"/>
          <p:nvPr/>
        </p:nvSpPr>
        <p:spPr>
          <a:xfrm>
            <a:off x="12732670" y="6971597"/>
            <a:ext cx="6345238" cy="696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ARCHITECTURE STUDIES</a:t>
            </a:r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11AC1BF-2D38-44A3-8400-BD429095FD76}"/>
              </a:ext>
            </a:extLst>
          </p:cNvPr>
          <p:cNvSpPr/>
          <p:nvPr/>
        </p:nvSpPr>
        <p:spPr>
          <a:xfrm>
            <a:off x="11888120" y="7522459"/>
            <a:ext cx="7853363" cy="12840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DIAGNOSIS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WHAT IF SCENARIO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IS PROJECTION &amp; PLANNING</a:t>
            </a:r>
          </a:p>
        </p:txBody>
      </p:sp>
      <p:sp>
        <p:nvSpPr>
          <p:cNvPr id="328" name="ZoneTexte 327">
            <a:extLst>
              <a:ext uri="{FF2B5EF4-FFF2-40B4-BE49-F238E27FC236}">
                <a16:creationId xmlns:a16="http://schemas.microsoft.com/office/drawing/2014/main" id="{41750166-F6AE-4891-BD35-66C50641F268}"/>
              </a:ext>
            </a:extLst>
          </p:cNvPr>
          <p:cNvSpPr txBox="1"/>
          <p:nvPr/>
        </p:nvSpPr>
        <p:spPr>
          <a:xfrm>
            <a:off x="25171697" y="6322014"/>
            <a:ext cx="5975350" cy="70485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9E65C8E4-BAFF-4925-8EDD-6F03BF0E092D}"/>
              </a:ext>
            </a:extLst>
          </p:cNvPr>
          <p:cNvSpPr/>
          <p:nvPr/>
        </p:nvSpPr>
        <p:spPr>
          <a:xfrm>
            <a:off x="24306510" y="6899864"/>
            <a:ext cx="7439025" cy="16779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INTEGRATION STRATEGY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FUNCTIONAL CONTRACT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FUNCTIONAL DEPENDENCY MIGRATION STRATEGY</a:t>
            </a:r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E9939642-38A4-4B28-AD91-96E54FF081DA}"/>
              </a:ext>
            </a:extLst>
          </p:cNvPr>
          <p:cNvSpPr/>
          <p:nvPr/>
        </p:nvSpPr>
        <p:spPr>
          <a:xfrm>
            <a:off x="34122933" y="1941340"/>
            <a:ext cx="5688012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1F64A480-355A-42B7-97F9-C02E7602583B}"/>
              </a:ext>
            </a:extLst>
          </p:cNvPr>
          <p:cNvSpPr/>
          <p:nvPr/>
        </p:nvSpPr>
        <p:spPr>
          <a:xfrm>
            <a:off x="9567737" y="18908238"/>
            <a:ext cx="8027988" cy="16779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KNOW YOUR CUSTOMER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USER EXPERIENCE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Calibri"/>
              </a:rPr>
              <a:t>PAIN POINT IDENTIFICATION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FUNCTIONAL STUDIES</a:t>
            </a:r>
          </a:p>
        </p:txBody>
      </p:sp>
      <p:grpSp>
        <p:nvGrpSpPr>
          <p:cNvPr id="6202" name="Groupe 420">
            <a:extLst>
              <a:ext uri="{FF2B5EF4-FFF2-40B4-BE49-F238E27FC236}">
                <a16:creationId xmlns:a16="http://schemas.microsoft.com/office/drawing/2014/main" id="{424366A6-3136-4774-9A8A-81F3F287F1A6}"/>
              </a:ext>
            </a:extLst>
          </p:cNvPr>
          <p:cNvGrpSpPr>
            <a:grpSpLocks/>
          </p:cNvGrpSpPr>
          <p:nvPr/>
        </p:nvGrpSpPr>
        <p:grpSpPr bwMode="auto">
          <a:xfrm>
            <a:off x="5337656" y="2860201"/>
            <a:ext cx="2393344" cy="2352675"/>
            <a:chOff x="2335614" y="3820290"/>
            <a:chExt cx="653239" cy="560864"/>
          </a:xfrm>
        </p:grpSpPr>
        <p:sp>
          <p:nvSpPr>
            <p:cNvPr id="422" name="Ellipse 421">
              <a:extLst>
                <a:ext uri="{FF2B5EF4-FFF2-40B4-BE49-F238E27FC236}">
                  <a16:creationId xmlns:a16="http://schemas.microsoft.com/office/drawing/2014/main" id="{7393702A-3804-4155-8888-9FE08C5B8E66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chemeClr val="accent4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855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423" name="_effect" descr="C:\Users\marc.h\Desktop\Schatten-TEST.png">
              <a:extLst>
                <a:ext uri="{FF2B5EF4-FFF2-40B4-BE49-F238E27FC236}">
                  <a16:creationId xmlns:a16="http://schemas.microsoft.com/office/drawing/2014/main" id="{5CF5C2B5-9B85-49C6-B5D2-6A31E4B68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47" y="4131755"/>
              <a:ext cx="441173" cy="66229"/>
            </a:xfrm>
            <a:prstGeom prst="rect">
              <a:avLst/>
            </a:prstGeom>
            <a:noFill/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424" name="Gruppieren 96">
              <a:extLst>
                <a:ext uri="{FF2B5EF4-FFF2-40B4-BE49-F238E27FC236}">
                  <a16:creationId xmlns:a16="http://schemas.microsoft.com/office/drawing/2014/main" id="{5427FB28-D9AF-49C3-BC26-AA9E84186ED5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63" name="Freeform 156">
                <a:extLst>
                  <a:ext uri="{FF2B5EF4-FFF2-40B4-BE49-F238E27FC236}">
                    <a16:creationId xmlns:a16="http://schemas.microsoft.com/office/drawing/2014/main" id="{06EB7626-E994-41AA-94DA-354017EC47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159">
                <a:extLst>
                  <a:ext uri="{FF2B5EF4-FFF2-40B4-BE49-F238E27FC236}">
                    <a16:creationId xmlns:a16="http://schemas.microsoft.com/office/drawing/2014/main" id="{8D1C0A47-8E56-4B09-A5D9-CEF004E8C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160">
                <a:extLst>
                  <a:ext uri="{FF2B5EF4-FFF2-40B4-BE49-F238E27FC236}">
                    <a16:creationId xmlns:a16="http://schemas.microsoft.com/office/drawing/2014/main" id="{3A13D152-0404-4D05-979E-C7F16AFAE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Freeform 179">
                <a:extLst>
                  <a:ext uri="{FF2B5EF4-FFF2-40B4-BE49-F238E27FC236}">
                    <a16:creationId xmlns:a16="http://schemas.microsoft.com/office/drawing/2014/main" id="{1B9F761D-B4B0-4183-BA69-F52A5E363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Freeform 180">
                <a:extLst>
                  <a:ext uri="{FF2B5EF4-FFF2-40B4-BE49-F238E27FC236}">
                    <a16:creationId xmlns:a16="http://schemas.microsoft.com/office/drawing/2014/main" id="{F4D31508-C376-485D-883B-A24E29A9A7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Freeform 181">
                <a:extLst>
                  <a:ext uri="{FF2B5EF4-FFF2-40B4-BE49-F238E27FC236}">
                    <a16:creationId xmlns:a16="http://schemas.microsoft.com/office/drawing/2014/main" id="{48945979-F1F6-4C29-B0A6-C407F8122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Freeform 182">
                <a:extLst>
                  <a:ext uri="{FF2B5EF4-FFF2-40B4-BE49-F238E27FC236}">
                    <a16:creationId xmlns:a16="http://schemas.microsoft.com/office/drawing/2014/main" id="{1F723817-26D2-4890-88B9-01C3F989D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183">
                <a:extLst>
                  <a:ext uri="{FF2B5EF4-FFF2-40B4-BE49-F238E27FC236}">
                    <a16:creationId xmlns:a16="http://schemas.microsoft.com/office/drawing/2014/main" id="{19329A96-E9BA-4D23-B488-BA143B3EE3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1" name="Freeform 184">
                <a:extLst>
                  <a:ext uri="{FF2B5EF4-FFF2-40B4-BE49-F238E27FC236}">
                    <a16:creationId xmlns:a16="http://schemas.microsoft.com/office/drawing/2014/main" id="{D571ACD5-2461-4255-83F7-FDC4DB75A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2" name="Freeform 185">
                <a:extLst>
                  <a:ext uri="{FF2B5EF4-FFF2-40B4-BE49-F238E27FC236}">
                    <a16:creationId xmlns:a16="http://schemas.microsoft.com/office/drawing/2014/main" id="{2B214921-C38C-4D82-825C-CC4F64222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3" name="Freeform 186">
                <a:extLst>
                  <a:ext uri="{FF2B5EF4-FFF2-40B4-BE49-F238E27FC236}">
                    <a16:creationId xmlns:a16="http://schemas.microsoft.com/office/drawing/2014/main" id="{F56C80FE-F7BB-4FE0-976E-D4DCC2A12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4" name="Freeform 187">
                <a:extLst>
                  <a:ext uri="{FF2B5EF4-FFF2-40B4-BE49-F238E27FC236}">
                    <a16:creationId xmlns:a16="http://schemas.microsoft.com/office/drawing/2014/main" id="{0BB75EA8-06CD-4B5E-B792-8650CEA7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5" name="Freeform 157">
                <a:extLst>
                  <a:ext uri="{FF2B5EF4-FFF2-40B4-BE49-F238E27FC236}">
                    <a16:creationId xmlns:a16="http://schemas.microsoft.com/office/drawing/2014/main" id="{0AF9C7FE-AD8F-47E0-8340-DB4841864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158">
                <a:extLst>
                  <a:ext uri="{FF2B5EF4-FFF2-40B4-BE49-F238E27FC236}">
                    <a16:creationId xmlns:a16="http://schemas.microsoft.com/office/drawing/2014/main" id="{C0CCE2B7-8091-456E-A1BF-16EF74E398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161">
                <a:extLst>
                  <a:ext uri="{FF2B5EF4-FFF2-40B4-BE49-F238E27FC236}">
                    <a16:creationId xmlns:a16="http://schemas.microsoft.com/office/drawing/2014/main" id="{20A1B991-9469-4133-BE08-71EB28C2A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162">
                <a:extLst>
                  <a:ext uri="{FF2B5EF4-FFF2-40B4-BE49-F238E27FC236}">
                    <a16:creationId xmlns:a16="http://schemas.microsoft.com/office/drawing/2014/main" id="{5601E937-38F8-45AA-9635-85D1B282B2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163">
                <a:extLst>
                  <a:ext uri="{FF2B5EF4-FFF2-40B4-BE49-F238E27FC236}">
                    <a16:creationId xmlns:a16="http://schemas.microsoft.com/office/drawing/2014/main" id="{ED78F577-7553-497C-B7E7-9084F6AAA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164">
                <a:extLst>
                  <a:ext uri="{FF2B5EF4-FFF2-40B4-BE49-F238E27FC236}">
                    <a16:creationId xmlns:a16="http://schemas.microsoft.com/office/drawing/2014/main" id="{0794D010-A6D8-49F2-B57D-5BDA3EF5E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165">
                <a:extLst>
                  <a:ext uri="{FF2B5EF4-FFF2-40B4-BE49-F238E27FC236}">
                    <a16:creationId xmlns:a16="http://schemas.microsoft.com/office/drawing/2014/main" id="{05059780-8AB3-45AA-8549-C148B5F30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166">
                <a:extLst>
                  <a:ext uri="{FF2B5EF4-FFF2-40B4-BE49-F238E27FC236}">
                    <a16:creationId xmlns:a16="http://schemas.microsoft.com/office/drawing/2014/main" id="{AA191258-AC74-4F6E-BFD7-033FDA614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167">
                <a:extLst>
                  <a:ext uri="{FF2B5EF4-FFF2-40B4-BE49-F238E27FC236}">
                    <a16:creationId xmlns:a16="http://schemas.microsoft.com/office/drawing/2014/main" id="{F456969B-6675-4288-BEEE-18056B7BA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168">
                <a:extLst>
                  <a:ext uri="{FF2B5EF4-FFF2-40B4-BE49-F238E27FC236}">
                    <a16:creationId xmlns:a16="http://schemas.microsoft.com/office/drawing/2014/main" id="{3081A7A6-F330-4C15-A54E-CBE492138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169">
                <a:extLst>
                  <a:ext uri="{FF2B5EF4-FFF2-40B4-BE49-F238E27FC236}">
                    <a16:creationId xmlns:a16="http://schemas.microsoft.com/office/drawing/2014/main" id="{6BC0CE6B-3D43-4450-8D03-FAB9919E1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170">
                <a:extLst>
                  <a:ext uri="{FF2B5EF4-FFF2-40B4-BE49-F238E27FC236}">
                    <a16:creationId xmlns:a16="http://schemas.microsoft.com/office/drawing/2014/main" id="{3B2EA941-FE51-4A99-8074-3C8E80DC65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171">
                <a:extLst>
                  <a:ext uri="{FF2B5EF4-FFF2-40B4-BE49-F238E27FC236}">
                    <a16:creationId xmlns:a16="http://schemas.microsoft.com/office/drawing/2014/main" id="{5130F18C-7927-4D5F-93AB-799CF33AC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172">
                <a:extLst>
                  <a:ext uri="{FF2B5EF4-FFF2-40B4-BE49-F238E27FC236}">
                    <a16:creationId xmlns:a16="http://schemas.microsoft.com/office/drawing/2014/main" id="{750D371F-B58B-41EA-A003-A628C7174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173">
                <a:extLst>
                  <a:ext uri="{FF2B5EF4-FFF2-40B4-BE49-F238E27FC236}">
                    <a16:creationId xmlns:a16="http://schemas.microsoft.com/office/drawing/2014/main" id="{26BFF8D5-DC52-49D6-8DD0-54DFECC8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Freeform 174">
                <a:extLst>
                  <a:ext uri="{FF2B5EF4-FFF2-40B4-BE49-F238E27FC236}">
                    <a16:creationId xmlns:a16="http://schemas.microsoft.com/office/drawing/2014/main" id="{703F972B-B0D4-49F9-B4BB-262FB3D8E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Freeform 175">
                <a:extLst>
                  <a:ext uri="{FF2B5EF4-FFF2-40B4-BE49-F238E27FC236}">
                    <a16:creationId xmlns:a16="http://schemas.microsoft.com/office/drawing/2014/main" id="{00F1FE43-29C0-4B02-8320-6537BAABE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Freeform 176">
                <a:extLst>
                  <a:ext uri="{FF2B5EF4-FFF2-40B4-BE49-F238E27FC236}">
                    <a16:creationId xmlns:a16="http://schemas.microsoft.com/office/drawing/2014/main" id="{72786128-1D8C-481D-8D2A-2A3588D83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Freeform 177">
                <a:extLst>
                  <a:ext uri="{FF2B5EF4-FFF2-40B4-BE49-F238E27FC236}">
                    <a16:creationId xmlns:a16="http://schemas.microsoft.com/office/drawing/2014/main" id="{FA937799-A186-41A7-B8C7-7A787AA09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178">
                <a:extLst>
                  <a:ext uri="{FF2B5EF4-FFF2-40B4-BE49-F238E27FC236}">
                    <a16:creationId xmlns:a16="http://schemas.microsoft.com/office/drawing/2014/main" id="{18897421-E7DF-4934-8D4F-4E7CFD40F8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188">
                <a:extLst>
                  <a:ext uri="{FF2B5EF4-FFF2-40B4-BE49-F238E27FC236}">
                    <a16:creationId xmlns:a16="http://schemas.microsoft.com/office/drawing/2014/main" id="{3617E3A7-8030-4A00-B246-73CA660065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103">
                <a:extLst>
                  <a:ext uri="{FF2B5EF4-FFF2-40B4-BE49-F238E27FC236}">
                    <a16:creationId xmlns:a16="http://schemas.microsoft.com/office/drawing/2014/main" id="{6726D424-0E79-4A4C-AFD3-FB3BEB1E0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7" name="Freeform 104">
                <a:extLst>
                  <a:ext uri="{FF2B5EF4-FFF2-40B4-BE49-F238E27FC236}">
                    <a16:creationId xmlns:a16="http://schemas.microsoft.com/office/drawing/2014/main" id="{78CFABA9-CE2C-4FB6-B09B-AE72F7E0D328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25" name="AutoShape 25">
              <a:extLst>
                <a:ext uri="{FF2B5EF4-FFF2-40B4-BE49-F238E27FC236}">
                  <a16:creationId xmlns:a16="http://schemas.microsoft.com/office/drawing/2014/main" id="{40602297-5C25-4E3D-A62F-4A1272E4B933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834" y="3836563"/>
              <a:ext cx="158292" cy="327738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6" name="AutoShape 22">
              <a:extLst>
                <a:ext uri="{FF2B5EF4-FFF2-40B4-BE49-F238E27FC236}">
                  <a16:creationId xmlns:a16="http://schemas.microsoft.com/office/drawing/2014/main" id="{A51D8B37-8E0B-4AED-9E68-4E5DD4B369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731" y="3820290"/>
              <a:ext cx="139736" cy="340227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85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427" name="Gruppieren 281">
              <a:extLst>
                <a:ext uri="{FF2B5EF4-FFF2-40B4-BE49-F238E27FC236}">
                  <a16:creationId xmlns:a16="http://schemas.microsoft.com/office/drawing/2014/main" id="{0F23BA6B-73FC-445C-90B6-AA263C90F75E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428" name="Freeform 156">
                <a:extLst>
                  <a:ext uri="{FF2B5EF4-FFF2-40B4-BE49-F238E27FC236}">
                    <a16:creationId xmlns:a16="http://schemas.microsoft.com/office/drawing/2014/main" id="{302949B5-4D0E-4BD8-92CE-607524315C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Freeform 159">
                <a:extLst>
                  <a:ext uri="{FF2B5EF4-FFF2-40B4-BE49-F238E27FC236}">
                    <a16:creationId xmlns:a16="http://schemas.microsoft.com/office/drawing/2014/main" id="{1B694C5E-FB6D-4AAE-9F9B-3144C4AC5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Freeform 160">
                <a:extLst>
                  <a:ext uri="{FF2B5EF4-FFF2-40B4-BE49-F238E27FC236}">
                    <a16:creationId xmlns:a16="http://schemas.microsoft.com/office/drawing/2014/main" id="{DB924E58-C484-4FC0-85B0-4A873E5F3C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179">
                <a:extLst>
                  <a:ext uri="{FF2B5EF4-FFF2-40B4-BE49-F238E27FC236}">
                    <a16:creationId xmlns:a16="http://schemas.microsoft.com/office/drawing/2014/main" id="{F8ACBF3D-AAFC-4EA6-B916-3AA5EC08A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Freeform 180">
                <a:extLst>
                  <a:ext uri="{FF2B5EF4-FFF2-40B4-BE49-F238E27FC236}">
                    <a16:creationId xmlns:a16="http://schemas.microsoft.com/office/drawing/2014/main" id="{919D8823-ADE7-43B0-A7A2-35F7FA2B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3" name="Freeform 181">
                <a:extLst>
                  <a:ext uri="{FF2B5EF4-FFF2-40B4-BE49-F238E27FC236}">
                    <a16:creationId xmlns:a16="http://schemas.microsoft.com/office/drawing/2014/main" id="{CD43E7EB-5A49-4F8C-A9F6-C6665CC6A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4" name="Freeform 182">
                <a:extLst>
                  <a:ext uri="{FF2B5EF4-FFF2-40B4-BE49-F238E27FC236}">
                    <a16:creationId xmlns:a16="http://schemas.microsoft.com/office/drawing/2014/main" id="{8B118466-F5F2-4291-9993-9378DD4E0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5" name="Freeform 183">
                <a:extLst>
                  <a:ext uri="{FF2B5EF4-FFF2-40B4-BE49-F238E27FC236}">
                    <a16:creationId xmlns:a16="http://schemas.microsoft.com/office/drawing/2014/main" id="{300BECAB-1F11-4F1D-857D-0866F49C80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6" name="Freeform 184">
                <a:extLst>
                  <a:ext uri="{FF2B5EF4-FFF2-40B4-BE49-F238E27FC236}">
                    <a16:creationId xmlns:a16="http://schemas.microsoft.com/office/drawing/2014/main" id="{049D9533-5789-43D0-A8C9-304B35BC2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Freeform 185">
                <a:extLst>
                  <a:ext uri="{FF2B5EF4-FFF2-40B4-BE49-F238E27FC236}">
                    <a16:creationId xmlns:a16="http://schemas.microsoft.com/office/drawing/2014/main" id="{37627CC9-129A-43B1-A3BB-C470E6490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8" name="Freeform 186">
                <a:extLst>
                  <a:ext uri="{FF2B5EF4-FFF2-40B4-BE49-F238E27FC236}">
                    <a16:creationId xmlns:a16="http://schemas.microsoft.com/office/drawing/2014/main" id="{563F6957-FAAD-4937-B0BE-62C9F1595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9" name="Freeform 187">
                <a:extLst>
                  <a:ext uri="{FF2B5EF4-FFF2-40B4-BE49-F238E27FC236}">
                    <a16:creationId xmlns:a16="http://schemas.microsoft.com/office/drawing/2014/main" id="{0F6C919F-93B2-4856-9D2A-0DFA71C12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0" name="Freeform 157">
                <a:extLst>
                  <a:ext uri="{FF2B5EF4-FFF2-40B4-BE49-F238E27FC236}">
                    <a16:creationId xmlns:a16="http://schemas.microsoft.com/office/drawing/2014/main" id="{06D60EA5-6B2C-434B-AD34-2DEFEB3B9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1" name="Freeform 158">
                <a:extLst>
                  <a:ext uri="{FF2B5EF4-FFF2-40B4-BE49-F238E27FC236}">
                    <a16:creationId xmlns:a16="http://schemas.microsoft.com/office/drawing/2014/main" id="{D8C4071E-C0DF-4B5D-A992-20C175B8C7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2" name="Freeform 161">
                <a:extLst>
                  <a:ext uri="{FF2B5EF4-FFF2-40B4-BE49-F238E27FC236}">
                    <a16:creationId xmlns:a16="http://schemas.microsoft.com/office/drawing/2014/main" id="{97260E7E-4B5A-4F9B-A494-74553E72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3" name="Freeform 162">
                <a:extLst>
                  <a:ext uri="{FF2B5EF4-FFF2-40B4-BE49-F238E27FC236}">
                    <a16:creationId xmlns:a16="http://schemas.microsoft.com/office/drawing/2014/main" id="{8D3ED763-6E86-4984-992E-6AFFAD433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Freeform 163">
                <a:extLst>
                  <a:ext uri="{FF2B5EF4-FFF2-40B4-BE49-F238E27FC236}">
                    <a16:creationId xmlns:a16="http://schemas.microsoft.com/office/drawing/2014/main" id="{8B886B56-F54F-42D1-9BD5-91F523925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Freeform 164">
                <a:extLst>
                  <a:ext uri="{FF2B5EF4-FFF2-40B4-BE49-F238E27FC236}">
                    <a16:creationId xmlns:a16="http://schemas.microsoft.com/office/drawing/2014/main" id="{395B5BE2-F082-46D1-950A-82B7E632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165">
                <a:extLst>
                  <a:ext uri="{FF2B5EF4-FFF2-40B4-BE49-F238E27FC236}">
                    <a16:creationId xmlns:a16="http://schemas.microsoft.com/office/drawing/2014/main" id="{CFE6F095-4080-475B-A521-4EEFA187A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166">
                <a:extLst>
                  <a:ext uri="{FF2B5EF4-FFF2-40B4-BE49-F238E27FC236}">
                    <a16:creationId xmlns:a16="http://schemas.microsoft.com/office/drawing/2014/main" id="{3F1FC94F-A6F9-41A6-BA51-77133510E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8" name="Freeform 167">
                <a:extLst>
                  <a:ext uri="{FF2B5EF4-FFF2-40B4-BE49-F238E27FC236}">
                    <a16:creationId xmlns:a16="http://schemas.microsoft.com/office/drawing/2014/main" id="{A234D763-3415-49D1-9C4A-60D42BA7E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9" name="Freeform 168">
                <a:extLst>
                  <a:ext uri="{FF2B5EF4-FFF2-40B4-BE49-F238E27FC236}">
                    <a16:creationId xmlns:a16="http://schemas.microsoft.com/office/drawing/2014/main" id="{749EDA83-5339-4D12-A24A-729BC8B9F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0" name="Freeform 169">
                <a:extLst>
                  <a:ext uri="{FF2B5EF4-FFF2-40B4-BE49-F238E27FC236}">
                    <a16:creationId xmlns:a16="http://schemas.microsoft.com/office/drawing/2014/main" id="{2F26BD01-1A36-4F93-8716-BB7C2B303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1" name="Freeform 170">
                <a:extLst>
                  <a:ext uri="{FF2B5EF4-FFF2-40B4-BE49-F238E27FC236}">
                    <a16:creationId xmlns:a16="http://schemas.microsoft.com/office/drawing/2014/main" id="{AFA887D0-7C8F-456B-B19C-355A465EA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171">
                <a:extLst>
                  <a:ext uri="{FF2B5EF4-FFF2-40B4-BE49-F238E27FC236}">
                    <a16:creationId xmlns:a16="http://schemas.microsoft.com/office/drawing/2014/main" id="{31780498-5C36-4900-BD9F-F647ECD73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172">
                <a:extLst>
                  <a:ext uri="{FF2B5EF4-FFF2-40B4-BE49-F238E27FC236}">
                    <a16:creationId xmlns:a16="http://schemas.microsoft.com/office/drawing/2014/main" id="{78428415-912C-4445-830B-B7E9B2BD8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173">
                <a:extLst>
                  <a:ext uri="{FF2B5EF4-FFF2-40B4-BE49-F238E27FC236}">
                    <a16:creationId xmlns:a16="http://schemas.microsoft.com/office/drawing/2014/main" id="{9C3978A7-9382-4E8E-B9D3-E6363D6F0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174">
                <a:extLst>
                  <a:ext uri="{FF2B5EF4-FFF2-40B4-BE49-F238E27FC236}">
                    <a16:creationId xmlns:a16="http://schemas.microsoft.com/office/drawing/2014/main" id="{E38671D9-6777-4196-B501-67BED0B52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6" name="Freeform 175">
                <a:extLst>
                  <a:ext uri="{FF2B5EF4-FFF2-40B4-BE49-F238E27FC236}">
                    <a16:creationId xmlns:a16="http://schemas.microsoft.com/office/drawing/2014/main" id="{A5A8D82F-A63B-42F3-BECA-A32A133E9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7" name="Freeform 176">
                <a:extLst>
                  <a:ext uri="{FF2B5EF4-FFF2-40B4-BE49-F238E27FC236}">
                    <a16:creationId xmlns:a16="http://schemas.microsoft.com/office/drawing/2014/main" id="{9FB99ACE-FA4F-45CB-86C0-45476E9FF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8" name="Freeform 177">
                <a:extLst>
                  <a:ext uri="{FF2B5EF4-FFF2-40B4-BE49-F238E27FC236}">
                    <a16:creationId xmlns:a16="http://schemas.microsoft.com/office/drawing/2014/main" id="{C6CCE497-59B8-4034-A39B-DE26ACAB42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9" name="Freeform 178">
                <a:extLst>
                  <a:ext uri="{FF2B5EF4-FFF2-40B4-BE49-F238E27FC236}">
                    <a16:creationId xmlns:a16="http://schemas.microsoft.com/office/drawing/2014/main" id="{2DE8C833-1F4C-444E-9CAD-A4542A6E8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188">
                <a:extLst>
                  <a:ext uri="{FF2B5EF4-FFF2-40B4-BE49-F238E27FC236}">
                    <a16:creationId xmlns:a16="http://schemas.microsoft.com/office/drawing/2014/main" id="{1410CE0F-B453-41D9-8BC2-57BD722BF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103">
                <a:extLst>
                  <a:ext uri="{FF2B5EF4-FFF2-40B4-BE49-F238E27FC236}">
                    <a16:creationId xmlns:a16="http://schemas.microsoft.com/office/drawing/2014/main" id="{839A9C8C-5E30-46DB-85A0-E69ED7539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104">
                <a:extLst>
                  <a:ext uri="{FF2B5EF4-FFF2-40B4-BE49-F238E27FC236}">
                    <a16:creationId xmlns:a16="http://schemas.microsoft.com/office/drawing/2014/main" id="{005ECC25-8E18-4ED2-B6D9-ADA66B4AA48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85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98" name="Rectangle 497">
            <a:extLst>
              <a:ext uri="{FF2B5EF4-FFF2-40B4-BE49-F238E27FC236}">
                <a16:creationId xmlns:a16="http://schemas.microsoft.com/office/drawing/2014/main" id="{03FCC5B3-8411-4573-ACBC-623FDAE126E2}"/>
              </a:ext>
            </a:extLst>
          </p:cNvPr>
          <p:cNvSpPr/>
          <p:nvPr/>
        </p:nvSpPr>
        <p:spPr>
          <a:xfrm>
            <a:off x="-484313" y="3072926"/>
            <a:ext cx="7308850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Enterprise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chemeClr val="accent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&amp; Portfolio</a:t>
            </a:r>
          </a:p>
        </p:txBody>
      </p:sp>
      <p:sp>
        <p:nvSpPr>
          <p:cNvPr id="331" name="ZoneTexte 330">
            <a:extLst>
              <a:ext uri="{FF2B5EF4-FFF2-40B4-BE49-F238E27FC236}">
                <a16:creationId xmlns:a16="http://schemas.microsoft.com/office/drawing/2014/main" id="{43BD264F-4600-4814-9228-A5534FA6930B}"/>
              </a:ext>
            </a:extLst>
          </p:cNvPr>
          <p:cNvSpPr txBox="1"/>
          <p:nvPr/>
        </p:nvSpPr>
        <p:spPr>
          <a:xfrm>
            <a:off x="33179564" y="4493738"/>
            <a:ext cx="3712876" cy="698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IS PORTFOLIO</a:t>
            </a: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C8422ED4-D5D4-452B-8A95-160A7F3B6EEC}"/>
              </a:ext>
            </a:extLst>
          </p:cNvPr>
          <p:cNvSpPr/>
          <p:nvPr/>
        </p:nvSpPr>
        <p:spPr>
          <a:xfrm>
            <a:off x="31378400" y="5089051"/>
            <a:ext cx="6951662" cy="12840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1F497D"/>
                </a:solidFill>
                <a:latin typeface="+mn-lt"/>
              </a:rPr>
              <a:t>FUNCTIONAL</a:t>
            </a:r>
            <a:r>
              <a:rPr lang="fr-FR" sz="3200" kern="0" dirty="0">
                <a:solidFill>
                  <a:srgbClr val="44546A"/>
                </a:solidFill>
                <a:latin typeface="+mn-lt"/>
              </a:rPr>
              <a:t> DEBT 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1F497D"/>
                </a:solidFill>
                <a:latin typeface="Calibri"/>
              </a:rPr>
              <a:t>OBSOLESCENCE MANAGEMENT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1F497D"/>
                </a:solidFill>
                <a:latin typeface="Calibri"/>
              </a:rPr>
              <a:t>DECOMMISSIONING</a:t>
            </a:r>
          </a:p>
        </p:txBody>
      </p:sp>
      <p:sp>
        <p:nvSpPr>
          <p:cNvPr id="308" name="ZoneTexte 307">
            <a:extLst>
              <a:ext uri="{FF2B5EF4-FFF2-40B4-BE49-F238E27FC236}">
                <a16:creationId xmlns:a16="http://schemas.microsoft.com/office/drawing/2014/main" id="{8DE40108-AE93-406A-B676-65F388E0A937}"/>
              </a:ext>
            </a:extLst>
          </p:cNvPr>
          <p:cNvSpPr txBox="1"/>
          <p:nvPr/>
        </p:nvSpPr>
        <p:spPr>
          <a:xfrm>
            <a:off x="26952664" y="10489726"/>
            <a:ext cx="5339923" cy="6980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CONNECT THE DOTS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BD0EA48-DDF4-4D9C-91DF-7708CBA84F60}"/>
              </a:ext>
            </a:extLst>
          </p:cNvPr>
          <p:cNvSpPr/>
          <p:nvPr/>
        </p:nvSpPr>
        <p:spPr>
          <a:xfrm>
            <a:off x="24779162" y="11091388"/>
            <a:ext cx="9158288" cy="1874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kern="0" dirty="0">
                <a:solidFill>
                  <a:srgbClr val="4BACC6"/>
                </a:solidFill>
                <a:latin typeface="Calibri"/>
              </a:rPr>
              <a:t>Global &amp; local dialog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DECISION MAKER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kern="0" dirty="0">
                <a:solidFill>
                  <a:srgbClr val="44546A"/>
                </a:solidFill>
                <a:latin typeface="+mn-lt"/>
              </a:rPr>
              <a:t>TRADE OFF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fr-FR" sz="3600" b="1" kern="0" dirty="0">
              <a:solidFill>
                <a:srgbClr val="44546A"/>
              </a:solidFill>
              <a:latin typeface="Calibri"/>
            </a:endParaRPr>
          </a:p>
        </p:txBody>
      </p:sp>
      <p:sp>
        <p:nvSpPr>
          <p:cNvPr id="504" name="Ellipse 503">
            <a:extLst>
              <a:ext uri="{FF2B5EF4-FFF2-40B4-BE49-F238E27FC236}">
                <a16:creationId xmlns:a16="http://schemas.microsoft.com/office/drawing/2014/main" id="{F9537833-9D35-4427-8206-BBF777A89425}"/>
              </a:ext>
            </a:extLst>
          </p:cNvPr>
          <p:cNvSpPr/>
          <p:nvPr/>
        </p:nvSpPr>
        <p:spPr>
          <a:xfrm>
            <a:off x="6746750" y="22267388"/>
            <a:ext cx="1693862" cy="17002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68538" rIns="0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505" name="Ellipse 504">
            <a:extLst>
              <a:ext uri="{FF2B5EF4-FFF2-40B4-BE49-F238E27FC236}">
                <a16:creationId xmlns:a16="http://schemas.microsoft.com/office/drawing/2014/main" id="{FA5A9565-7F94-4E28-9A71-438C03DA5385}"/>
              </a:ext>
            </a:extLst>
          </p:cNvPr>
          <p:cNvSpPr/>
          <p:nvPr/>
        </p:nvSpPr>
        <p:spPr>
          <a:xfrm>
            <a:off x="152274" y="21907232"/>
            <a:ext cx="5103813" cy="2614612"/>
          </a:xfrm>
          <a:prstGeom prst="ellipse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</a:t>
            </a:r>
          </a:p>
        </p:txBody>
      </p:sp>
      <p:grpSp>
        <p:nvGrpSpPr>
          <p:cNvPr id="6212" name="Groupe 505">
            <a:extLst>
              <a:ext uri="{FF2B5EF4-FFF2-40B4-BE49-F238E27FC236}">
                <a16:creationId xmlns:a16="http://schemas.microsoft.com/office/drawing/2014/main" id="{99E42C2C-2787-49A8-8CE1-DB9C589B9893}"/>
              </a:ext>
            </a:extLst>
          </p:cNvPr>
          <p:cNvGrpSpPr>
            <a:grpSpLocks/>
          </p:cNvGrpSpPr>
          <p:nvPr/>
        </p:nvGrpSpPr>
        <p:grpSpPr bwMode="auto">
          <a:xfrm>
            <a:off x="2658937" y="20273488"/>
            <a:ext cx="2524125" cy="2474913"/>
            <a:chOff x="2335614" y="3820290"/>
            <a:chExt cx="653239" cy="560864"/>
          </a:xfrm>
        </p:grpSpPr>
        <p:sp>
          <p:nvSpPr>
            <p:cNvPr id="507" name="Ellipse 506">
              <a:extLst>
                <a:ext uri="{FF2B5EF4-FFF2-40B4-BE49-F238E27FC236}">
                  <a16:creationId xmlns:a16="http://schemas.microsoft.com/office/drawing/2014/main" id="{A7852FF6-8717-463D-8C49-04FB8A8A4A69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752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508" name="_effect" descr="C:\Users\marc.h\Desktop\Schatten-TEST.png">
              <a:extLst>
                <a:ext uri="{FF2B5EF4-FFF2-40B4-BE49-F238E27FC236}">
                  <a16:creationId xmlns:a16="http://schemas.microsoft.com/office/drawing/2014/main" id="{15992056-8163-486C-8C38-476852B68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611" y="4131841"/>
              <a:ext cx="441244" cy="66196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509" name="Gruppieren 96">
              <a:extLst>
                <a:ext uri="{FF2B5EF4-FFF2-40B4-BE49-F238E27FC236}">
                  <a16:creationId xmlns:a16="http://schemas.microsoft.com/office/drawing/2014/main" id="{B70E71E4-0A94-46E5-99B7-5FD4AA5A1CF9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48" name="Freeform 156">
                <a:extLst>
                  <a:ext uri="{FF2B5EF4-FFF2-40B4-BE49-F238E27FC236}">
                    <a16:creationId xmlns:a16="http://schemas.microsoft.com/office/drawing/2014/main" id="{16FF1371-F190-4758-98B9-9ECC4A55F0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9" name="Freeform 159">
                <a:extLst>
                  <a:ext uri="{FF2B5EF4-FFF2-40B4-BE49-F238E27FC236}">
                    <a16:creationId xmlns:a16="http://schemas.microsoft.com/office/drawing/2014/main" id="{E363005A-1B4A-4313-AA9B-1308DDF1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0" name="Freeform 160">
                <a:extLst>
                  <a:ext uri="{FF2B5EF4-FFF2-40B4-BE49-F238E27FC236}">
                    <a16:creationId xmlns:a16="http://schemas.microsoft.com/office/drawing/2014/main" id="{2514A42B-0ACD-4705-B21A-81122153F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1" name="Freeform 179">
                <a:extLst>
                  <a:ext uri="{FF2B5EF4-FFF2-40B4-BE49-F238E27FC236}">
                    <a16:creationId xmlns:a16="http://schemas.microsoft.com/office/drawing/2014/main" id="{C644BCA0-5421-4F4A-A5E7-3FB124F0D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2" name="Freeform 180">
                <a:extLst>
                  <a:ext uri="{FF2B5EF4-FFF2-40B4-BE49-F238E27FC236}">
                    <a16:creationId xmlns:a16="http://schemas.microsoft.com/office/drawing/2014/main" id="{91F386FF-FFC6-4948-A7A8-B111C3E9B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3" name="Freeform 181">
                <a:extLst>
                  <a:ext uri="{FF2B5EF4-FFF2-40B4-BE49-F238E27FC236}">
                    <a16:creationId xmlns:a16="http://schemas.microsoft.com/office/drawing/2014/main" id="{7FE3FB56-5BF1-4455-A0FD-5A5C43AF5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4" name="Freeform 182">
                <a:extLst>
                  <a:ext uri="{FF2B5EF4-FFF2-40B4-BE49-F238E27FC236}">
                    <a16:creationId xmlns:a16="http://schemas.microsoft.com/office/drawing/2014/main" id="{DC84F6AD-09EA-4CCC-BCCE-5FD410A7B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5" name="Freeform 183">
                <a:extLst>
                  <a:ext uri="{FF2B5EF4-FFF2-40B4-BE49-F238E27FC236}">
                    <a16:creationId xmlns:a16="http://schemas.microsoft.com/office/drawing/2014/main" id="{3B271E7B-13AC-4EC6-8A34-F98EEE5A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6" name="Freeform 184">
                <a:extLst>
                  <a:ext uri="{FF2B5EF4-FFF2-40B4-BE49-F238E27FC236}">
                    <a16:creationId xmlns:a16="http://schemas.microsoft.com/office/drawing/2014/main" id="{3C7682A3-9765-4D39-A594-C6CB87EDA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7" name="Freeform 185">
                <a:extLst>
                  <a:ext uri="{FF2B5EF4-FFF2-40B4-BE49-F238E27FC236}">
                    <a16:creationId xmlns:a16="http://schemas.microsoft.com/office/drawing/2014/main" id="{BFAE8E54-78B0-4065-90AF-941471D39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8" name="Freeform 186">
                <a:extLst>
                  <a:ext uri="{FF2B5EF4-FFF2-40B4-BE49-F238E27FC236}">
                    <a16:creationId xmlns:a16="http://schemas.microsoft.com/office/drawing/2014/main" id="{D36A7C73-9B6C-496F-8035-DAA5CFFA4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9" name="Freeform 187">
                <a:extLst>
                  <a:ext uri="{FF2B5EF4-FFF2-40B4-BE49-F238E27FC236}">
                    <a16:creationId xmlns:a16="http://schemas.microsoft.com/office/drawing/2014/main" id="{5CBCF681-CD08-48AD-A5E6-DD2D5D35D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0" name="Freeform 157">
                <a:extLst>
                  <a:ext uri="{FF2B5EF4-FFF2-40B4-BE49-F238E27FC236}">
                    <a16:creationId xmlns:a16="http://schemas.microsoft.com/office/drawing/2014/main" id="{3C31B363-4F31-4C3B-9066-6B3824D3F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1" name="Freeform 158">
                <a:extLst>
                  <a:ext uri="{FF2B5EF4-FFF2-40B4-BE49-F238E27FC236}">
                    <a16:creationId xmlns:a16="http://schemas.microsoft.com/office/drawing/2014/main" id="{035A9B4D-F13A-450F-8BD5-69104BC30B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2" name="Freeform 161">
                <a:extLst>
                  <a:ext uri="{FF2B5EF4-FFF2-40B4-BE49-F238E27FC236}">
                    <a16:creationId xmlns:a16="http://schemas.microsoft.com/office/drawing/2014/main" id="{C911EA49-EDF2-41D5-98B3-A63867A08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3" name="Freeform 162">
                <a:extLst>
                  <a:ext uri="{FF2B5EF4-FFF2-40B4-BE49-F238E27FC236}">
                    <a16:creationId xmlns:a16="http://schemas.microsoft.com/office/drawing/2014/main" id="{313D0016-8CAD-461B-8B0D-BB4D3B3793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4" name="Freeform 163">
                <a:extLst>
                  <a:ext uri="{FF2B5EF4-FFF2-40B4-BE49-F238E27FC236}">
                    <a16:creationId xmlns:a16="http://schemas.microsoft.com/office/drawing/2014/main" id="{EA9CC43B-63EA-4D01-AC35-94C08EC9F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5" name="Freeform 164">
                <a:extLst>
                  <a:ext uri="{FF2B5EF4-FFF2-40B4-BE49-F238E27FC236}">
                    <a16:creationId xmlns:a16="http://schemas.microsoft.com/office/drawing/2014/main" id="{63A22686-23C8-4E6F-A4DE-ED450E7B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6" name="Freeform 165">
                <a:extLst>
                  <a:ext uri="{FF2B5EF4-FFF2-40B4-BE49-F238E27FC236}">
                    <a16:creationId xmlns:a16="http://schemas.microsoft.com/office/drawing/2014/main" id="{FE7B2352-2A99-4A06-9FFD-106DB1342E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7" name="Freeform 166">
                <a:extLst>
                  <a:ext uri="{FF2B5EF4-FFF2-40B4-BE49-F238E27FC236}">
                    <a16:creationId xmlns:a16="http://schemas.microsoft.com/office/drawing/2014/main" id="{4D4A10BE-79D5-48D7-9D22-C345889F8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8" name="Freeform 167">
                <a:extLst>
                  <a:ext uri="{FF2B5EF4-FFF2-40B4-BE49-F238E27FC236}">
                    <a16:creationId xmlns:a16="http://schemas.microsoft.com/office/drawing/2014/main" id="{4E8D6FE9-2D6D-4798-B168-756BDA35F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9" name="Freeform 168">
                <a:extLst>
                  <a:ext uri="{FF2B5EF4-FFF2-40B4-BE49-F238E27FC236}">
                    <a16:creationId xmlns:a16="http://schemas.microsoft.com/office/drawing/2014/main" id="{D8D8C513-9138-4A70-BD92-D7B10E959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0" name="Freeform 169">
                <a:extLst>
                  <a:ext uri="{FF2B5EF4-FFF2-40B4-BE49-F238E27FC236}">
                    <a16:creationId xmlns:a16="http://schemas.microsoft.com/office/drawing/2014/main" id="{8D74E7A7-031D-405E-815A-B27D55BCD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1" name="Freeform 170">
                <a:extLst>
                  <a:ext uri="{FF2B5EF4-FFF2-40B4-BE49-F238E27FC236}">
                    <a16:creationId xmlns:a16="http://schemas.microsoft.com/office/drawing/2014/main" id="{4181891F-204E-4078-AF53-4A25C6C30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2" name="Freeform 171">
                <a:extLst>
                  <a:ext uri="{FF2B5EF4-FFF2-40B4-BE49-F238E27FC236}">
                    <a16:creationId xmlns:a16="http://schemas.microsoft.com/office/drawing/2014/main" id="{FCB6F60B-0F7A-4AD7-A8EF-2FAA262A5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3" name="Freeform 172">
                <a:extLst>
                  <a:ext uri="{FF2B5EF4-FFF2-40B4-BE49-F238E27FC236}">
                    <a16:creationId xmlns:a16="http://schemas.microsoft.com/office/drawing/2014/main" id="{3DCA2A10-2A3B-4C61-B0D6-1D1D615BF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4" name="Freeform 173">
                <a:extLst>
                  <a:ext uri="{FF2B5EF4-FFF2-40B4-BE49-F238E27FC236}">
                    <a16:creationId xmlns:a16="http://schemas.microsoft.com/office/drawing/2014/main" id="{0406E475-91C3-41C9-A090-3F2C670E6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5" name="Freeform 174">
                <a:extLst>
                  <a:ext uri="{FF2B5EF4-FFF2-40B4-BE49-F238E27FC236}">
                    <a16:creationId xmlns:a16="http://schemas.microsoft.com/office/drawing/2014/main" id="{48944632-4335-4AF9-BDBB-F76A10DC8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6" name="Freeform 175">
                <a:extLst>
                  <a:ext uri="{FF2B5EF4-FFF2-40B4-BE49-F238E27FC236}">
                    <a16:creationId xmlns:a16="http://schemas.microsoft.com/office/drawing/2014/main" id="{F559CCC1-76D7-4D02-A675-C9C711039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7" name="Freeform 176">
                <a:extLst>
                  <a:ext uri="{FF2B5EF4-FFF2-40B4-BE49-F238E27FC236}">
                    <a16:creationId xmlns:a16="http://schemas.microsoft.com/office/drawing/2014/main" id="{958687CA-5165-4D16-8D4E-51F369067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8" name="Freeform 177">
                <a:extLst>
                  <a:ext uri="{FF2B5EF4-FFF2-40B4-BE49-F238E27FC236}">
                    <a16:creationId xmlns:a16="http://schemas.microsoft.com/office/drawing/2014/main" id="{2C444022-5835-48EC-A7C7-DEBCEEC733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9" name="Freeform 178">
                <a:extLst>
                  <a:ext uri="{FF2B5EF4-FFF2-40B4-BE49-F238E27FC236}">
                    <a16:creationId xmlns:a16="http://schemas.microsoft.com/office/drawing/2014/main" id="{25E6A2E9-2AD5-4F62-9E2F-86A3E8B75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0" name="Freeform 188">
                <a:extLst>
                  <a:ext uri="{FF2B5EF4-FFF2-40B4-BE49-F238E27FC236}">
                    <a16:creationId xmlns:a16="http://schemas.microsoft.com/office/drawing/2014/main" id="{2CF8AE74-B1BE-4798-A0FA-16A6EDAB9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1" name="Freeform 103">
                <a:extLst>
                  <a:ext uri="{FF2B5EF4-FFF2-40B4-BE49-F238E27FC236}">
                    <a16:creationId xmlns:a16="http://schemas.microsoft.com/office/drawing/2014/main" id="{78B2BECB-878A-4BAA-9B16-3F14CC218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2" name="Freeform 104">
                <a:extLst>
                  <a:ext uri="{FF2B5EF4-FFF2-40B4-BE49-F238E27FC236}">
                    <a16:creationId xmlns:a16="http://schemas.microsoft.com/office/drawing/2014/main" id="{E270DF9F-9A9A-4A02-8421-40E1540C2E2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10" name="AutoShape 25">
              <a:extLst>
                <a:ext uri="{FF2B5EF4-FFF2-40B4-BE49-F238E27FC236}">
                  <a16:creationId xmlns:a16="http://schemas.microsoft.com/office/drawing/2014/main" id="{9CDC6BBB-3E62-4F7F-B15C-C52BD5C2C12E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48" y="3836479"/>
              <a:ext cx="158585" cy="327740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1" name="AutoShape 22">
              <a:extLst>
                <a:ext uri="{FF2B5EF4-FFF2-40B4-BE49-F238E27FC236}">
                  <a16:creationId xmlns:a16="http://schemas.microsoft.com/office/drawing/2014/main" id="{F533460A-CE6A-42B8-8B0C-662990E411D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513" y="3820290"/>
              <a:ext cx="140097" cy="34033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512" name="Gruppieren 281">
              <a:extLst>
                <a:ext uri="{FF2B5EF4-FFF2-40B4-BE49-F238E27FC236}">
                  <a16:creationId xmlns:a16="http://schemas.microsoft.com/office/drawing/2014/main" id="{69F9D463-FC0F-482C-B0FD-A904B77AB04A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513" name="Freeform 156">
                <a:extLst>
                  <a:ext uri="{FF2B5EF4-FFF2-40B4-BE49-F238E27FC236}">
                    <a16:creationId xmlns:a16="http://schemas.microsoft.com/office/drawing/2014/main" id="{5F640BA5-3ECE-4736-995E-ABD1FB57F2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Freeform 159">
                <a:extLst>
                  <a:ext uri="{FF2B5EF4-FFF2-40B4-BE49-F238E27FC236}">
                    <a16:creationId xmlns:a16="http://schemas.microsoft.com/office/drawing/2014/main" id="{4300B925-9319-48BF-955E-7FF0E4620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Freeform 160">
                <a:extLst>
                  <a:ext uri="{FF2B5EF4-FFF2-40B4-BE49-F238E27FC236}">
                    <a16:creationId xmlns:a16="http://schemas.microsoft.com/office/drawing/2014/main" id="{54CF97D2-B499-405C-AE95-EEB5CE58A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179">
                <a:extLst>
                  <a:ext uri="{FF2B5EF4-FFF2-40B4-BE49-F238E27FC236}">
                    <a16:creationId xmlns:a16="http://schemas.microsoft.com/office/drawing/2014/main" id="{2174692F-E26C-494D-B7F7-293013D6E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180">
                <a:extLst>
                  <a:ext uri="{FF2B5EF4-FFF2-40B4-BE49-F238E27FC236}">
                    <a16:creationId xmlns:a16="http://schemas.microsoft.com/office/drawing/2014/main" id="{A7AEE2A0-1034-407C-995B-555CAE526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Freeform 181">
                <a:extLst>
                  <a:ext uri="{FF2B5EF4-FFF2-40B4-BE49-F238E27FC236}">
                    <a16:creationId xmlns:a16="http://schemas.microsoft.com/office/drawing/2014/main" id="{8E655874-C088-4E86-BDAA-4FE491247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Freeform 182">
                <a:extLst>
                  <a:ext uri="{FF2B5EF4-FFF2-40B4-BE49-F238E27FC236}">
                    <a16:creationId xmlns:a16="http://schemas.microsoft.com/office/drawing/2014/main" id="{BED6AFAC-484D-4491-AB15-FB3135E0ED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183">
                <a:extLst>
                  <a:ext uri="{FF2B5EF4-FFF2-40B4-BE49-F238E27FC236}">
                    <a16:creationId xmlns:a16="http://schemas.microsoft.com/office/drawing/2014/main" id="{E95F4FC4-98B6-4E5B-955E-B4AB1F94E5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184">
                <a:extLst>
                  <a:ext uri="{FF2B5EF4-FFF2-40B4-BE49-F238E27FC236}">
                    <a16:creationId xmlns:a16="http://schemas.microsoft.com/office/drawing/2014/main" id="{AC42B480-2123-48FA-B934-E798620EC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185">
                <a:extLst>
                  <a:ext uri="{FF2B5EF4-FFF2-40B4-BE49-F238E27FC236}">
                    <a16:creationId xmlns:a16="http://schemas.microsoft.com/office/drawing/2014/main" id="{175260A9-4775-4364-AD30-6A2641ED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186">
                <a:extLst>
                  <a:ext uri="{FF2B5EF4-FFF2-40B4-BE49-F238E27FC236}">
                    <a16:creationId xmlns:a16="http://schemas.microsoft.com/office/drawing/2014/main" id="{719B6A22-E8A5-4B2C-A782-B20B1DE06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187">
                <a:extLst>
                  <a:ext uri="{FF2B5EF4-FFF2-40B4-BE49-F238E27FC236}">
                    <a16:creationId xmlns:a16="http://schemas.microsoft.com/office/drawing/2014/main" id="{88B21E62-1016-44C3-9474-B6BC31DEA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Freeform 157">
                <a:extLst>
                  <a:ext uri="{FF2B5EF4-FFF2-40B4-BE49-F238E27FC236}">
                    <a16:creationId xmlns:a16="http://schemas.microsoft.com/office/drawing/2014/main" id="{9B06D8FD-C62F-4986-B263-C30742E1C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Freeform 158">
                <a:extLst>
                  <a:ext uri="{FF2B5EF4-FFF2-40B4-BE49-F238E27FC236}">
                    <a16:creationId xmlns:a16="http://schemas.microsoft.com/office/drawing/2014/main" id="{5ABB49AF-5DB6-4354-880A-45AEACEC05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Freeform 161">
                <a:extLst>
                  <a:ext uri="{FF2B5EF4-FFF2-40B4-BE49-F238E27FC236}">
                    <a16:creationId xmlns:a16="http://schemas.microsoft.com/office/drawing/2014/main" id="{D1FEE705-97AD-4D86-A8DD-6784A9D50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Freeform 162">
                <a:extLst>
                  <a:ext uri="{FF2B5EF4-FFF2-40B4-BE49-F238E27FC236}">
                    <a16:creationId xmlns:a16="http://schemas.microsoft.com/office/drawing/2014/main" id="{F2869093-7335-4077-BAA8-B92E5B2F4A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Freeform 163">
                <a:extLst>
                  <a:ext uri="{FF2B5EF4-FFF2-40B4-BE49-F238E27FC236}">
                    <a16:creationId xmlns:a16="http://schemas.microsoft.com/office/drawing/2014/main" id="{1CA78E69-0B95-4E82-8F4C-1F39FEAEC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0" name="Freeform 164">
                <a:extLst>
                  <a:ext uri="{FF2B5EF4-FFF2-40B4-BE49-F238E27FC236}">
                    <a16:creationId xmlns:a16="http://schemas.microsoft.com/office/drawing/2014/main" id="{2C799CA4-40FC-4ECE-8FC3-68393F536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Freeform 165">
                <a:extLst>
                  <a:ext uri="{FF2B5EF4-FFF2-40B4-BE49-F238E27FC236}">
                    <a16:creationId xmlns:a16="http://schemas.microsoft.com/office/drawing/2014/main" id="{51CD1289-4FDF-4407-A670-5100520FE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Freeform 166">
                <a:extLst>
                  <a:ext uri="{FF2B5EF4-FFF2-40B4-BE49-F238E27FC236}">
                    <a16:creationId xmlns:a16="http://schemas.microsoft.com/office/drawing/2014/main" id="{0DA8566E-515E-4FA2-B89F-6EF7EE110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Freeform 167">
                <a:extLst>
                  <a:ext uri="{FF2B5EF4-FFF2-40B4-BE49-F238E27FC236}">
                    <a16:creationId xmlns:a16="http://schemas.microsoft.com/office/drawing/2014/main" id="{839D4F4A-A8ED-42B9-8376-004A3B940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4" name="Freeform 168">
                <a:extLst>
                  <a:ext uri="{FF2B5EF4-FFF2-40B4-BE49-F238E27FC236}">
                    <a16:creationId xmlns:a16="http://schemas.microsoft.com/office/drawing/2014/main" id="{B3870913-D6AD-445A-AD48-B60D9E1EB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5" name="Freeform 169">
                <a:extLst>
                  <a:ext uri="{FF2B5EF4-FFF2-40B4-BE49-F238E27FC236}">
                    <a16:creationId xmlns:a16="http://schemas.microsoft.com/office/drawing/2014/main" id="{EF72BCFE-4FF8-464E-A99C-A8990B20D1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6" name="Freeform 170">
                <a:extLst>
                  <a:ext uri="{FF2B5EF4-FFF2-40B4-BE49-F238E27FC236}">
                    <a16:creationId xmlns:a16="http://schemas.microsoft.com/office/drawing/2014/main" id="{B49C017B-9E28-44C3-B873-683845293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7" name="Freeform 171">
                <a:extLst>
                  <a:ext uri="{FF2B5EF4-FFF2-40B4-BE49-F238E27FC236}">
                    <a16:creationId xmlns:a16="http://schemas.microsoft.com/office/drawing/2014/main" id="{3B0D1983-6E11-4D15-8294-439D0430C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8" name="Freeform 172">
                <a:extLst>
                  <a:ext uri="{FF2B5EF4-FFF2-40B4-BE49-F238E27FC236}">
                    <a16:creationId xmlns:a16="http://schemas.microsoft.com/office/drawing/2014/main" id="{7C4E044A-7BD1-4043-A434-B55E839D7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9" name="Freeform 173">
                <a:extLst>
                  <a:ext uri="{FF2B5EF4-FFF2-40B4-BE49-F238E27FC236}">
                    <a16:creationId xmlns:a16="http://schemas.microsoft.com/office/drawing/2014/main" id="{5C41C23C-BB07-4696-A78E-951140657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0" name="Freeform 174">
                <a:extLst>
                  <a:ext uri="{FF2B5EF4-FFF2-40B4-BE49-F238E27FC236}">
                    <a16:creationId xmlns:a16="http://schemas.microsoft.com/office/drawing/2014/main" id="{71D45640-7206-4B01-B9CF-E4E11614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1" name="Freeform 175">
                <a:extLst>
                  <a:ext uri="{FF2B5EF4-FFF2-40B4-BE49-F238E27FC236}">
                    <a16:creationId xmlns:a16="http://schemas.microsoft.com/office/drawing/2014/main" id="{BECCB289-150F-44A0-959C-3715D800E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2" name="Freeform 176">
                <a:extLst>
                  <a:ext uri="{FF2B5EF4-FFF2-40B4-BE49-F238E27FC236}">
                    <a16:creationId xmlns:a16="http://schemas.microsoft.com/office/drawing/2014/main" id="{35CC5659-DC8F-4462-9C1E-704D0B497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3" name="Freeform 177">
                <a:extLst>
                  <a:ext uri="{FF2B5EF4-FFF2-40B4-BE49-F238E27FC236}">
                    <a16:creationId xmlns:a16="http://schemas.microsoft.com/office/drawing/2014/main" id="{39C3A239-B0E6-4BFD-9D1D-264926EB5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4" name="Freeform 178">
                <a:extLst>
                  <a:ext uri="{FF2B5EF4-FFF2-40B4-BE49-F238E27FC236}">
                    <a16:creationId xmlns:a16="http://schemas.microsoft.com/office/drawing/2014/main" id="{50225882-BE9E-4881-9AF7-6951993CE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5" name="Freeform 188">
                <a:extLst>
                  <a:ext uri="{FF2B5EF4-FFF2-40B4-BE49-F238E27FC236}">
                    <a16:creationId xmlns:a16="http://schemas.microsoft.com/office/drawing/2014/main" id="{24D9B877-6A5D-400C-9769-CDF847816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6" name="Freeform 103">
                <a:extLst>
                  <a:ext uri="{FF2B5EF4-FFF2-40B4-BE49-F238E27FC236}">
                    <a16:creationId xmlns:a16="http://schemas.microsoft.com/office/drawing/2014/main" id="{64AB1799-AF2B-4717-AB86-C14B969FE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7" name="Freeform 104">
                <a:extLst>
                  <a:ext uri="{FF2B5EF4-FFF2-40B4-BE49-F238E27FC236}">
                    <a16:creationId xmlns:a16="http://schemas.microsoft.com/office/drawing/2014/main" id="{2391D412-6160-4A54-BC77-09A04974B312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217" name="Groupe 597">
            <a:extLst>
              <a:ext uri="{FF2B5EF4-FFF2-40B4-BE49-F238E27FC236}">
                <a16:creationId xmlns:a16="http://schemas.microsoft.com/office/drawing/2014/main" id="{77A052FA-FB29-41B6-B33A-1FD47264495E}"/>
              </a:ext>
            </a:extLst>
          </p:cNvPr>
          <p:cNvGrpSpPr>
            <a:grpSpLocks/>
          </p:cNvGrpSpPr>
          <p:nvPr/>
        </p:nvGrpSpPr>
        <p:grpSpPr bwMode="auto">
          <a:xfrm>
            <a:off x="32291212" y="1880713"/>
            <a:ext cx="2752725" cy="2506663"/>
            <a:chOff x="2017429" y="744535"/>
            <a:chExt cx="653239" cy="574556"/>
          </a:xfrm>
        </p:grpSpPr>
        <p:sp>
          <p:nvSpPr>
            <p:cNvPr id="599" name="Ellipse 598">
              <a:extLst>
                <a:ext uri="{FF2B5EF4-FFF2-40B4-BE49-F238E27FC236}">
                  <a16:creationId xmlns:a16="http://schemas.microsoft.com/office/drawing/2014/main" id="{88047BFB-07DB-4430-B80C-06351D1217F4}"/>
                </a:ext>
              </a:extLst>
            </p:cNvPr>
            <p:cNvSpPr/>
            <p:nvPr/>
          </p:nvSpPr>
          <p:spPr bwMode="auto">
            <a:xfrm>
              <a:off x="2017429" y="855228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4280752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00" name="_effect" descr="C:\Users\marc.h\Desktop\Schatten-TEST.png">
              <a:extLst>
                <a:ext uri="{FF2B5EF4-FFF2-40B4-BE49-F238E27FC236}">
                  <a16:creationId xmlns:a16="http://schemas.microsoft.com/office/drawing/2014/main" id="{DE421ADF-09D9-4461-AAF3-6573B1DE46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624" y="1056011"/>
              <a:ext cx="441520" cy="66225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01" name="Gruppieren 96">
              <a:extLst>
                <a:ext uri="{FF2B5EF4-FFF2-40B4-BE49-F238E27FC236}">
                  <a16:creationId xmlns:a16="http://schemas.microsoft.com/office/drawing/2014/main" id="{43B6D06C-7236-4FFA-85A2-1E746A66B68C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40" name="Freeform 156">
                <a:extLst>
                  <a:ext uri="{FF2B5EF4-FFF2-40B4-BE49-F238E27FC236}">
                    <a16:creationId xmlns:a16="http://schemas.microsoft.com/office/drawing/2014/main" id="{6A0BABC7-1F92-4036-87C9-335A233D8D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1" name="Freeform 159">
                <a:extLst>
                  <a:ext uri="{FF2B5EF4-FFF2-40B4-BE49-F238E27FC236}">
                    <a16:creationId xmlns:a16="http://schemas.microsoft.com/office/drawing/2014/main" id="{FCDBC202-C3A7-4E89-9A5D-B48F20F348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2" name="Freeform 160">
                <a:extLst>
                  <a:ext uri="{FF2B5EF4-FFF2-40B4-BE49-F238E27FC236}">
                    <a16:creationId xmlns:a16="http://schemas.microsoft.com/office/drawing/2014/main" id="{A76F4C91-3341-44B3-95A2-38CCD4AEC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3" name="Freeform 179">
                <a:extLst>
                  <a:ext uri="{FF2B5EF4-FFF2-40B4-BE49-F238E27FC236}">
                    <a16:creationId xmlns:a16="http://schemas.microsoft.com/office/drawing/2014/main" id="{9653485A-C9A8-4F8C-86C2-EC0D1BDC3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4" name="Freeform 180">
                <a:extLst>
                  <a:ext uri="{FF2B5EF4-FFF2-40B4-BE49-F238E27FC236}">
                    <a16:creationId xmlns:a16="http://schemas.microsoft.com/office/drawing/2014/main" id="{912432F8-7314-4BE2-80AA-CC3DCABE7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5" name="Freeform 181">
                <a:extLst>
                  <a:ext uri="{FF2B5EF4-FFF2-40B4-BE49-F238E27FC236}">
                    <a16:creationId xmlns:a16="http://schemas.microsoft.com/office/drawing/2014/main" id="{05E5587E-F4E6-486A-AAC6-8D0D4ABFD9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6" name="Freeform 182">
                <a:extLst>
                  <a:ext uri="{FF2B5EF4-FFF2-40B4-BE49-F238E27FC236}">
                    <a16:creationId xmlns:a16="http://schemas.microsoft.com/office/drawing/2014/main" id="{17E71801-D12F-4781-AA07-FA9DF2E1BD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7" name="Freeform 183">
                <a:extLst>
                  <a:ext uri="{FF2B5EF4-FFF2-40B4-BE49-F238E27FC236}">
                    <a16:creationId xmlns:a16="http://schemas.microsoft.com/office/drawing/2014/main" id="{B70076BD-044A-4BED-8F6E-5EFBC1B7A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8" name="Freeform 184">
                <a:extLst>
                  <a:ext uri="{FF2B5EF4-FFF2-40B4-BE49-F238E27FC236}">
                    <a16:creationId xmlns:a16="http://schemas.microsoft.com/office/drawing/2014/main" id="{3C24C870-3585-410D-A10B-C9CECB62B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49" name="Freeform 185">
                <a:extLst>
                  <a:ext uri="{FF2B5EF4-FFF2-40B4-BE49-F238E27FC236}">
                    <a16:creationId xmlns:a16="http://schemas.microsoft.com/office/drawing/2014/main" id="{98192BD7-BBC1-4CDA-A21F-664070E69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0" name="Freeform 186">
                <a:extLst>
                  <a:ext uri="{FF2B5EF4-FFF2-40B4-BE49-F238E27FC236}">
                    <a16:creationId xmlns:a16="http://schemas.microsoft.com/office/drawing/2014/main" id="{59C55637-7165-4F4F-9473-132D1305C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1" name="Freeform 187">
                <a:extLst>
                  <a:ext uri="{FF2B5EF4-FFF2-40B4-BE49-F238E27FC236}">
                    <a16:creationId xmlns:a16="http://schemas.microsoft.com/office/drawing/2014/main" id="{7F8EE44F-BE7C-4227-9545-0B869A9A8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2" name="Freeform 157">
                <a:extLst>
                  <a:ext uri="{FF2B5EF4-FFF2-40B4-BE49-F238E27FC236}">
                    <a16:creationId xmlns:a16="http://schemas.microsoft.com/office/drawing/2014/main" id="{AA8EE182-24DA-4308-8B66-D6DE7FFC4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3" name="Freeform 158">
                <a:extLst>
                  <a:ext uri="{FF2B5EF4-FFF2-40B4-BE49-F238E27FC236}">
                    <a16:creationId xmlns:a16="http://schemas.microsoft.com/office/drawing/2014/main" id="{3469E493-4180-44B3-BCD1-A39FCC9E26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4" name="Freeform 161">
                <a:extLst>
                  <a:ext uri="{FF2B5EF4-FFF2-40B4-BE49-F238E27FC236}">
                    <a16:creationId xmlns:a16="http://schemas.microsoft.com/office/drawing/2014/main" id="{4AB0A470-C7F7-4D91-AD86-685E24A87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5" name="Freeform 162">
                <a:extLst>
                  <a:ext uri="{FF2B5EF4-FFF2-40B4-BE49-F238E27FC236}">
                    <a16:creationId xmlns:a16="http://schemas.microsoft.com/office/drawing/2014/main" id="{84066834-861D-40C5-939E-6E6C5393CF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6" name="Freeform 163">
                <a:extLst>
                  <a:ext uri="{FF2B5EF4-FFF2-40B4-BE49-F238E27FC236}">
                    <a16:creationId xmlns:a16="http://schemas.microsoft.com/office/drawing/2014/main" id="{18C7D0D9-6B3A-4C8F-9CF1-87229D62B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7" name="Freeform 164">
                <a:extLst>
                  <a:ext uri="{FF2B5EF4-FFF2-40B4-BE49-F238E27FC236}">
                    <a16:creationId xmlns:a16="http://schemas.microsoft.com/office/drawing/2014/main" id="{E3A8DDB0-A910-40B1-9FF6-84C9F13E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8" name="Freeform 165">
                <a:extLst>
                  <a:ext uri="{FF2B5EF4-FFF2-40B4-BE49-F238E27FC236}">
                    <a16:creationId xmlns:a16="http://schemas.microsoft.com/office/drawing/2014/main" id="{E8AB418A-1B8E-4268-8F9D-86FA28810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59" name="Freeform 166">
                <a:extLst>
                  <a:ext uri="{FF2B5EF4-FFF2-40B4-BE49-F238E27FC236}">
                    <a16:creationId xmlns:a16="http://schemas.microsoft.com/office/drawing/2014/main" id="{582AF44F-77C9-45D6-A63D-E6174945F3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0" name="Freeform 167">
                <a:extLst>
                  <a:ext uri="{FF2B5EF4-FFF2-40B4-BE49-F238E27FC236}">
                    <a16:creationId xmlns:a16="http://schemas.microsoft.com/office/drawing/2014/main" id="{D56DAD8B-49FC-4FE9-A9B3-331D4A5BA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1" name="Freeform 168">
                <a:extLst>
                  <a:ext uri="{FF2B5EF4-FFF2-40B4-BE49-F238E27FC236}">
                    <a16:creationId xmlns:a16="http://schemas.microsoft.com/office/drawing/2014/main" id="{DB18FA6B-6989-4DBE-B9B7-E996F1711D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2" name="Freeform 169">
                <a:extLst>
                  <a:ext uri="{FF2B5EF4-FFF2-40B4-BE49-F238E27FC236}">
                    <a16:creationId xmlns:a16="http://schemas.microsoft.com/office/drawing/2014/main" id="{F6236EE1-997F-48A7-9B19-4517D67CA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3" name="Freeform 170">
                <a:extLst>
                  <a:ext uri="{FF2B5EF4-FFF2-40B4-BE49-F238E27FC236}">
                    <a16:creationId xmlns:a16="http://schemas.microsoft.com/office/drawing/2014/main" id="{0C80D9C6-0E0F-48A3-A7D7-CE23E32C1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4" name="Freeform 171">
                <a:extLst>
                  <a:ext uri="{FF2B5EF4-FFF2-40B4-BE49-F238E27FC236}">
                    <a16:creationId xmlns:a16="http://schemas.microsoft.com/office/drawing/2014/main" id="{203F09B6-D68B-4B2D-A0AF-C2972FBAF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5" name="Freeform 172">
                <a:extLst>
                  <a:ext uri="{FF2B5EF4-FFF2-40B4-BE49-F238E27FC236}">
                    <a16:creationId xmlns:a16="http://schemas.microsoft.com/office/drawing/2014/main" id="{8FE80603-6CDA-4620-A3AB-A099300971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6" name="Freeform 173">
                <a:extLst>
                  <a:ext uri="{FF2B5EF4-FFF2-40B4-BE49-F238E27FC236}">
                    <a16:creationId xmlns:a16="http://schemas.microsoft.com/office/drawing/2014/main" id="{5CE15220-61D9-463E-B92B-C2DE6245AD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7" name="Freeform 174">
                <a:extLst>
                  <a:ext uri="{FF2B5EF4-FFF2-40B4-BE49-F238E27FC236}">
                    <a16:creationId xmlns:a16="http://schemas.microsoft.com/office/drawing/2014/main" id="{AC824366-BE48-48F4-91B2-C947F55A4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8" name="Freeform 175">
                <a:extLst>
                  <a:ext uri="{FF2B5EF4-FFF2-40B4-BE49-F238E27FC236}">
                    <a16:creationId xmlns:a16="http://schemas.microsoft.com/office/drawing/2014/main" id="{607B296D-6F62-462E-86B0-599B8CCB4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69" name="Freeform 176">
                <a:extLst>
                  <a:ext uri="{FF2B5EF4-FFF2-40B4-BE49-F238E27FC236}">
                    <a16:creationId xmlns:a16="http://schemas.microsoft.com/office/drawing/2014/main" id="{53FE0E18-6CE9-4BAC-B1F0-04E32D72F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0" name="Freeform 177">
                <a:extLst>
                  <a:ext uri="{FF2B5EF4-FFF2-40B4-BE49-F238E27FC236}">
                    <a16:creationId xmlns:a16="http://schemas.microsoft.com/office/drawing/2014/main" id="{B03D04BA-1D6B-4DBD-9C42-2CC95419B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1" name="Freeform 178">
                <a:extLst>
                  <a:ext uri="{FF2B5EF4-FFF2-40B4-BE49-F238E27FC236}">
                    <a16:creationId xmlns:a16="http://schemas.microsoft.com/office/drawing/2014/main" id="{BA79DBD5-6FB8-4365-9072-E34688FDB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2" name="Freeform 188">
                <a:extLst>
                  <a:ext uri="{FF2B5EF4-FFF2-40B4-BE49-F238E27FC236}">
                    <a16:creationId xmlns:a16="http://schemas.microsoft.com/office/drawing/2014/main" id="{816F6A5E-72BC-4219-8C8F-11BC26066B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3" name="Freeform 103">
                <a:extLst>
                  <a:ext uri="{FF2B5EF4-FFF2-40B4-BE49-F238E27FC236}">
                    <a16:creationId xmlns:a16="http://schemas.microsoft.com/office/drawing/2014/main" id="{76B0D58E-8624-4489-9245-16C272481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74" name="Freeform 104">
                <a:extLst>
                  <a:ext uri="{FF2B5EF4-FFF2-40B4-BE49-F238E27FC236}">
                    <a16:creationId xmlns:a16="http://schemas.microsoft.com/office/drawing/2014/main" id="{7519F371-555E-4E9B-BD81-AE18EBE9C27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02" name="AutoShape 25">
              <a:extLst>
                <a:ext uri="{FF2B5EF4-FFF2-40B4-BE49-F238E27FC236}">
                  <a16:creationId xmlns:a16="http://schemas.microsoft.com/office/drawing/2014/main" id="{E49C4872-EE98-410A-B4FC-7F6D5CF7FD4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1065" y="760909"/>
              <a:ext cx="158224" cy="32748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3" name="AutoShape 22">
              <a:extLst>
                <a:ext uri="{FF2B5EF4-FFF2-40B4-BE49-F238E27FC236}">
                  <a16:creationId xmlns:a16="http://schemas.microsoft.com/office/drawing/2014/main" id="{ABEF1534-B8E9-4EFC-A940-86A8E15A816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794" y="744535"/>
              <a:ext cx="139765" cy="34022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lIns="428085" tIns="214043" rIns="428085" bIns="214043"/>
            <a:lstStyle/>
            <a:p>
              <a:pPr defTabSz="428075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6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04" name="Gruppieren 281">
              <a:extLst>
                <a:ext uri="{FF2B5EF4-FFF2-40B4-BE49-F238E27FC236}">
                  <a16:creationId xmlns:a16="http://schemas.microsoft.com/office/drawing/2014/main" id="{BBF5D62C-92CB-4F20-BB38-AFD9F1EE1EF4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05" name="Freeform 156">
                <a:extLst>
                  <a:ext uri="{FF2B5EF4-FFF2-40B4-BE49-F238E27FC236}">
                    <a16:creationId xmlns:a16="http://schemas.microsoft.com/office/drawing/2014/main" id="{08922223-3064-48F0-8FEA-50AA1B751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6" name="Freeform 159">
                <a:extLst>
                  <a:ext uri="{FF2B5EF4-FFF2-40B4-BE49-F238E27FC236}">
                    <a16:creationId xmlns:a16="http://schemas.microsoft.com/office/drawing/2014/main" id="{BE7F0460-9D90-47EA-B079-49CCAC870F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7" name="Freeform 160">
                <a:extLst>
                  <a:ext uri="{FF2B5EF4-FFF2-40B4-BE49-F238E27FC236}">
                    <a16:creationId xmlns:a16="http://schemas.microsoft.com/office/drawing/2014/main" id="{49A6D62B-8229-4409-A1F4-C46FC20E7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8" name="Freeform 179">
                <a:extLst>
                  <a:ext uri="{FF2B5EF4-FFF2-40B4-BE49-F238E27FC236}">
                    <a16:creationId xmlns:a16="http://schemas.microsoft.com/office/drawing/2014/main" id="{2BE9FF65-0AD3-4FAA-98EC-67ADDB590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09" name="Freeform 180">
                <a:extLst>
                  <a:ext uri="{FF2B5EF4-FFF2-40B4-BE49-F238E27FC236}">
                    <a16:creationId xmlns:a16="http://schemas.microsoft.com/office/drawing/2014/main" id="{36E646C7-4876-4BC6-BAFB-36DD8ABC1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0" name="Freeform 181">
                <a:extLst>
                  <a:ext uri="{FF2B5EF4-FFF2-40B4-BE49-F238E27FC236}">
                    <a16:creationId xmlns:a16="http://schemas.microsoft.com/office/drawing/2014/main" id="{20F5FBA6-A430-41F5-AD36-50123712F3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1" name="Freeform 182">
                <a:extLst>
                  <a:ext uri="{FF2B5EF4-FFF2-40B4-BE49-F238E27FC236}">
                    <a16:creationId xmlns:a16="http://schemas.microsoft.com/office/drawing/2014/main" id="{AFFC8D56-8E81-4DB7-9711-C5CB04661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2" name="Freeform 183">
                <a:extLst>
                  <a:ext uri="{FF2B5EF4-FFF2-40B4-BE49-F238E27FC236}">
                    <a16:creationId xmlns:a16="http://schemas.microsoft.com/office/drawing/2014/main" id="{F7B2C478-D9FB-46B1-A4DD-20765C29A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3" name="Freeform 184">
                <a:extLst>
                  <a:ext uri="{FF2B5EF4-FFF2-40B4-BE49-F238E27FC236}">
                    <a16:creationId xmlns:a16="http://schemas.microsoft.com/office/drawing/2014/main" id="{09540C02-439B-4C9C-B06E-3FE3E73D1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4" name="Freeform 185">
                <a:extLst>
                  <a:ext uri="{FF2B5EF4-FFF2-40B4-BE49-F238E27FC236}">
                    <a16:creationId xmlns:a16="http://schemas.microsoft.com/office/drawing/2014/main" id="{9999D37E-0B7A-49BE-9C05-7A4F9A67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5" name="Freeform 186">
                <a:extLst>
                  <a:ext uri="{FF2B5EF4-FFF2-40B4-BE49-F238E27FC236}">
                    <a16:creationId xmlns:a16="http://schemas.microsoft.com/office/drawing/2014/main" id="{3003F8A0-4E21-4653-850C-D1B104FAD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6" name="Freeform 187">
                <a:extLst>
                  <a:ext uri="{FF2B5EF4-FFF2-40B4-BE49-F238E27FC236}">
                    <a16:creationId xmlns:a16="http://schemas.microsoft.com/office/drawing/2014/main" id="{BC5A2445-9825-4969-9C22-6AF04C2C0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7" name="Freeform 157">
                <a:extLst>
                  <a:ext uri="{FF2B5EF4-FFF2-40B4-BE49-F238E27FC236}">
                    <a16:creationId xmlns:a16="http://schemas.microsoft.com/office/drawing/2014/main" id="{07E3D7C4-0CD1-43F1-804C-D3580B4177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8" name="Freeform 158">
                <a:extLst>
                  <a:ext uri="{FF2B5EF4-FFF2-40B4-BE49-F238E27FC236}">
                    <a16:creationId xmlns:a16="http://schemas.microsoft.com/office/drawing/2014/main" id="{0527602D-B50F-4CB3-8726-046A408564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19" name="Freeform 161">
                <a:extLst>
                  <a:ext uri="{FF2B5EF4-FFF2-40B4-BE49-F238E27FC236}">
                    <a16:creationId xmlns:a16="http://schemas.microsoft.com/office/drawing/2014/main" id="{02BF1648-C549-45F8-8FA9-998AFC2A6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0" name="Freeform 162">
                <a:extLst>
                  <a:ext uri="{FF2B5EF4-FFF2-40B4-BE49-F238E27FC236}">
                    <a16:creationId xmlns:a16="http://schemas.microsoft.com/office/drawing/2014/main" id="{395541AE-302A-4354-B6C7-AFDC183DCF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1" name="Freeform 163">
                <a:extLst>
                  <a:ext uri="{FF2B5EF4-FFF2-40B4-BE49-F238E27FC236}">
                    <a16:creationId xmlns:a16="http://schemas.microsoft.com/office/drawing/2014/main" id="{58E806BC-A540-4E4B-A9EA-944B5D085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2" name="Freeform 164">
                <a:extLst>
                  <a:ext uri="{FF2B5EF4-FFF2-40B4-BE49-F238E27FC236}">
                    <a16:creationId xmlns:a16="http://schemas.microsoft.com/office/drawing/2014/main" id="{14D25074-79CD-4BE5-ACE5-4BCBE40D2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3" name="Freeform 165">
                <a:extLst>
                  <a:ext uri="{FF2B5EF4-FFF2-40B4-BE49-F238E27FC236}">
                    <a16:creationId xmlns:a16="http://schemas.microsoft.com/office/drawing/2014/main" id="{72057DC2-4B1B-416E-BD4F-423B555FDE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4" name="Freeform 166">
                <a:extLst>
                  <a:ext uri="{FF2B5EF4-FFF2-40B4-BE49-F238E27FC236}">
                    <a16:creationId xmlns:a16="http://schemas.microsoft.com/office/drawing/2014/main" id="{0C624E6C-9DD5-460F-BEA7-B48CA6123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5" name="Freeform 167">
                <a:extLst>
                  <a:ext uri="{FF2B5EF4-FFF2-40B4-BE49-F238E27FC236}">
                    <a16:creationId xmlns:a16="http://schemas.microsoft.com/office/drawing/2014/main" id="{AA8B7BF3-0C58-421B-AD61-4F42EFC62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6" name="Freeform 168">
                <a:extLst>
                  <a:ext uri="{FF2B5EF4-FFF2-40B4-BE49-F238E27FC236}">
                    <a16:creationId xmlns:a16="http://schemas.microsoft.com/office/drawing/2014/main" id="{9ACFCD0D-2DD7-4E23-879F-7BDE26C0D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7" name="Freeform 169">
                <a:extLst>
                  <a:ext uri="{FF2B5EF4-FFF2-40B4-BE49-F238E27FC236}">
                    <a16:creationId xmlns:a16="http://schemas.microsoft.com/office/drawing/2014/main" id="{1A7095F3-6371-4D2A-B746-3EBB6829B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8" name="Freeform 170">
                <a:extLst>
                  <a:ext uri="{FF2B5EF4-FFF2-40B4-BE49-F238E27FC236}">
                    <a16:creationId xmlns:a16="http://schemas.microsoft.com/office/drawing/2014/main" id="{ED180E08-CDCE-4303-9E0A-DF5B94B29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9" name="Freeform 171">
                <a:extLst>
                  <a:ext uri="{FF2B5EF4-FFF2-40B4-BE49-F238E27FC236}">
                    <a16:creationId xmlns:a16="http://schemas.microsoft.com/office/drawing/2014/main" id="{6324D736-E705-4FBF-8213-937D12BBD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0" name="Freeform 172">
                <a:extLst>
                  <a:ext uri="{FF2B5EF4-FFF2-40B4-BE49-F238E27FC236}">
                    <a16:creationId xmlns:a16="http://schemas.microsoft.com/office/drawing/2014/main" id="{D4261979-607F-4FC4-923A-550CECB88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1" name="Freeform 173">
                <a:extLst>
                  <a:ext uri="{FF2B5EF4-FFF2-40B4-BE49-F238E27FC236}">
                    <a16:creationId xmlns:a16="http://schemas.microsoft.com/office/drawing/2014/main" id="{22C3E8FB-6159-45F8-AB59-FA0221675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2" name="Freeform 174">
                <a:extLst>
                  <a:ext uri="{FF2B5EF4-FFF2-40B4-BE49-F238E27FC236}">
                    <a16:creationId xmlns:a16="http://schemas.microsoft.com/office/drawing/2014/main" id="{1C9A474C-6FD3-4B73-93D3-666AC3334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3" name="Freeform 175">
                <a:extLst>
                  <a:ext uri="{FF2B5EF4-FFF2-40B4-BE49-F238E27FC236}">
                    <a16:creationId xmlns:a16="http://schemas.microsoft.com/office/drawing/2014/main" id="{14C0E240-80A1-480C-A0CE-051740A00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4" name="Freeform 176">
                <a:extLst>
                  <a:ext uri="{FF2B5EF4-FFF2-40B4-BE49-F238E27FC236}">
                    <a16:creationId xmlns:a16="http://schemas.microsoft.com/office/drawing/2014/main" id="{4559581F-8C7D-4864-B214-3FDD74C46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5" name="Freeform 177">
                <a:extLst>
                  <a:ext uri="{FF2B5EF4-FFF2-40B4-BE49-F238E27FC236}">
                    <a16:creationId xmlns:a16="http://schemas.microsoft.com/office/drawing/2014/main" id="{1FCC6DEA-625C-4DBE-BA95-C04122F91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6" name="Freeform 178">
                <a:extLst>
                  <a:ext uri="{FF2B5EF4-FFF2-40B4-BE49-F238E27FC236}">
                    <a16:creationId xmlns:a16="http://schemas.microsoft.com/office/drawing/2014/main" id="{47DE4423-F4C2-4E8E-960B-CFD4FF126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7" name="Freeform 188">
                <a:extLst>
                  <a:ext uri="{FF2B5EF4-FFF2-40B4-BE49-F238E27FC236}">
                    <a16:creationId xmlns:a16="http://schemas.microsoft.com/office/drawing/2014/main" id="{3EBC445E-097C-473E-991E-4B27BFCF7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8" name="Freeform 103">
                <a:extLst>
                  <a:ext uri="{FF2B5EF4-FFF2-40B4-BE49-F238E27FC236}">
                    <a16:creationId xmlns:a16="http://schemas.microsoft.com/office/drawing/2014/main" id="{AC5A0851-3B90-46F7-A555-8B16FA63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9" name="Freeform 104">
                <a:extLst>
                  <a:ext uri="{FF2B5EF4-FFF2-40B4-BE49-F238E27FC236}">
                    <a16:creationId xmlns:a16="http://schemas.microsoft.com/office/drawing/2014/main" id="{B19138BD-1CF4-410B-9153-D273ACA08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lIns="428085" tIns="214043" rIns="428085" bIns="214043"/>
              <a:lstStyle/>
              <a:p>
                <a:pPr defTabSz="4280752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6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392" name="Ellipse 391">
            <a:extLst>
              <a:ext uri="{FF2B5EF4-FFF2-40B4-BE49-F238E27FC236}">
                <a16:creationId xmlns:a16="http://schemas.microsoft.com/office/drawing/2014/main" id="{AFFC4EF1-204B-4D8D-ABF1-CE7CF44EC7FE}"/>
              </a:ext>
            </a:extLst>
          </p:cNvPr>
          <p:cNvSpPr/>
          <p:nvPr/>
        </p:nvSpPr>
        <p:spPr>
          <a:xfrm>
            <a:off x="9410575" y="13637738"/>
            <a:ext cx="3240087" cy="32400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CCCC00"/>
                </a:solidFill>
                <a:latin typeface="Michelin SemiBold"/>
              </a:rPr>
              <a:t>PRODUCT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b="1" dirty="0">
                <a:solidFill>
                  <a:srgbClr val="CCCC00"/>
                </a:solidFill>
                <a:latin typeface="Michelin SemiBold"/>
              </a:rPr>
              <a:t>OWNER</a:t>
            </a:r>
          </a:p>
        </p:txBody>
      </p:sp>
      <p:sp>
        <p:nvSpPr>
          <p:cNvPr id="395" name="ZoneTexte 394">
            <a:extLst>
              <a:ext uri="{FF2B5EF4-FFF2-40B4-BE49-F238E27FC236}">
                <a16:creationId xmlns:a16="http://schemas.microsoft.com/office/drawing/2014/main" id="{8696155D-4931-46A0-8588-AD6806C991D8}"/>
              </a:ext>
            </a:extLst>
          </p:cNvPr>
          <p:cNvSpPr txBox="1"/>
          <p:nvPr/>
        </p:nvSpPr>
        <p:spPr>
          <a:xfrm>
            <a:off x="8729114" y="9191875"/>
            <a:ext cx="2833687" cy="696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800" b="1" kern="0" dirty="0">
                <a:solidFill>
                  <a:srgbClr val="44546A"/>
                </a:solidFill>
                <a:latin typeface="Calibri"/>
              </a:rPr>
              <a:t>PROMOTE</a:t>
            </a:r>
          </a:p>
        </p:txBody>
      </p:sp>
      <p:sp>
        <p:nvSpPr>
          <p:cNvPr id="396" name="Rectangle 395">
            <a:extLst>
              <a:ext uri="{FF2B5EF4-FFF2-40B4-BE49-F238E27FC236}">
                <a16:creationId xmlns:a16="http://schemas.microsoft.com/office/drawing/2014/main" id="{CD5BB7FA-792A-4D41-85CB-46F90624A7D5}"/>
              </a:ext>
            </a:extLst>
          </p:cNvPr>
          <p:cNvSpPr/>
          <p:nvPr/>
        </p:nvSpPr>
        <p:spPr>
          <a:xfrm>
            <a:off x="5490614" y="9725275"/>
            <a:ext cx="9158287" cy="12840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MARKETING ARCHITECTURE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PRODUCT  SERVICES</a:t>
            </a:r>
          </a:p>
          <a:p>
            <a:pPr algn="ctr" defTabSz="4280752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200" kern="0" dirty="0">
                <a:solidFill>
                  <a:srgbClr val="44546A"/>
                </a:solidFill>
                <a:latin typeface="+mn-lt"/>
              </a:rPr>
              <a:t>SERVICE LEVEL</a:t>
            </a:r>
          </a:p>
        </p:txBody>
      </p:sp>
      <p:sp>
        <p:nvSpPr>
          <p:cNvPr id="289" name="Ellipse 288">
            <a:extLst>
              <a:ext uri="{FF2B5EF4-FFF2-40B4-BE49-F238E27FC236}">
                <a16:creationId xmlns:a16="http://schemas.microsoft.com/office/drawing/2014/main" id="{3646D480-31A8-4285-93E5-EDAE1F1967AA}"/>
              </a:ext>
            </a:extLst>
          </p:cNvPr>
          <p:cNvSpPr/>
          <p:nvPr/>
        </p:nvSpPr>
        <p:spPr>
          <a:xfrm>
            <a:off x="8310437" y="11847038"/>
            <a:ext cx="2541588" cy="25495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BUSINESS</a:t>
            </a:r>
          </a:p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SPONSOR</a:t>
            </a:r>
          </a:p>
        </p:txBody>
      </p:sp>
      <p:sp>
        <p:nvSpPr>
          <p:cNvPr id="594" name="Ellipse 593">
            <a:extLst>
              <a:ext uri="{FF2B5EF4-FFF2-40B4-BE49-F238E27FC236}">
                <a16:creationId xmlns:a16="http://schemas.microsoft.com/office/drawing/2014/main" id="{20315BA0-1EFC-4C40-BA2A-0A5E383C0346}"/>
              </a:ext>
            </a:extLst>
          </p:cNvPr>
          <p:cNvSpPr/>
          <p:nvPr/>
        </p:nvSpPr>
        <p:spPr>
          <a:xfrm>
            <a:off x="8140575" y="15814201"/>
            <a:ext cx="2371725" cy="23860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CC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b="1" dirty="0">
                <a:solidFill>
                  <a:srgbClr val="CCCC00"/>
                </a:solidFill>
                <a:latin typeface="Michelin SemiBold"/>
              </a:rPr>
              <a:t>END USER*</a:t>
            </a:r>
          </a:p>
        </p:txBody>
      </p:sp>
      <p:sp>
        <p:nvSpPr>
          <p:cNvPr id="403" name="Ellipse 402">
            <a:extLst>
              <a:ext uri="{FF2B5EF4-FFF2-40B4-BE49-F238E27FC236}">
                <a16:creationId xmlns:a16="http://schemas.microsoft.com/office/drawing/2014/main" id="{A4A3380C-A7DB-43E8-B25D-C4069B8A37D3}"/>
              </a:ext>
            </a:extLst>
          </p:cNvPr>
          <p:cNvSpPr/>
          <p:nvPr/>
        </p:nvSpPr>
        <p:spPr>
          <a:xfrm>
            <a:off x="276100" y="25432863"/>
            <a:ext cx="1517650" cy="142081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68538" tIns="168538" rIns="168538" bIns="168538" anchor="ctr"/>
          <a:lstStyle/>
          <a:p>
            <a:pPr algn="ctr" defTabSz="428075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END USER*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dirty="0">
                <a:solidFill>
                  <a:schemeClr val="tx1"/>
                </a:solidFill>
              </a:rPr>
              <a:t>- </a:t>
            </a: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CLIENT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BUSINESS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EMPLOYEE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4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PARTNER</a:t>
            </a:r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E4C4A36D-67A4-4FF0-B4A1-404090566866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CC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5400" dirty="0"/>
          </a:p>
        </p:txBody>
      </p:sp>
      <p:pic>
        <p:nvPicPr>
          <p:cNvPr id="592" name="Graphique 591">
            <a:extLst>
              <a:ext uri="{FF2B5EF4-FFF2-40B4-BE49-F238E27FC236}">
                <a16:creationId xmlns:a16="http://schemas.microsoft.com/office/drawing/2014/main" id="{606F736C-556B-4756-8E31-19AF09D2E0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404267" y="2153182"/>
            <a:ext cx="3244842" cy="3240000"/>
          </a:xfrm>
          <a:prstGeom prst="rect">
            <a:avLst/>
          </a:prstGeom>
        </p:spPr>
      </p:pic>
      <p:pic>
        <p:nvPicPr>
          <p:cNvPr id="597" name="Graphique 596">
            <a:extLst>
              <a:ext uri="{FF2B5EF4-FFF2-40B4-BE49-F238E27FC236}">
                <a16:creationId xmlns:a16="http://schemas.microsoft.com/office/drawing/2014/main" id="{580215A2-3682-499C-95B6-C00C84CAB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10732" y="12819621"/>
            <a:ext cx="3244843" cy="32400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4277A505-41B6-4F06-8792-FC7EAC1891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929994" y="11283213"/>
            <a:ext cx="4680000" cy="4680000"/>
          </a:xfrm>
          <a:prstGeom prst="rect">
            <a:avLst/>
          </a:prstGeom>
        </p:spPr>
      </p:pic>
      <p:grpSp>
        <p:nvGrpSpPr>
          <p:cNvPr id="598" name="Groupe 597">
            <a:extLst>
              <a:ext uri="{FF2B5EF4-FFF2-40B4-BE49-F238E27FC236}">
                <a16:creationId xmlns:a16="http://schemas.microsoft.com/office/drawing/2014/main" id="{DFAA945F-3023-46B4-A66F-897EDA8FB67F}"/>
              </a:ext>
            </a:extLst>
          </p:cNvPr>
          <p:cNvGrpSpPr/>
          <p:nvPr/>
        </p:nvGrpSpPr>
        <p:grpSpPr>
          <a:xfrm>
            <a:off x="32951828" y="20052268"/>
            <a:ext cx="2969546" cy="2497137"/>
            <a:chOff x="29190924" y="17133888"/>
            <a:chExt cx="2969546" cy="2497137"/>
          </a:xfrm>
        </p:grpSpPr>
        <p:sp>
          <p:nvSpPr>
            <p:cNvPr id="675" name="Ellipse 674">
              <a:extLst>
                <a:ext uri="{FF2B5EF4-FFF2-40B4-BE49-F238E27FC236}">
                  <a16:creationId xmlns:a16="http://schemas.microsoft.com/office/drawing/2014/main" id="{A8759165-2E26-42AE-80A4-70045B5562BB}"/>
                </a:ext>
              </a:extLst>
            </p:cNvPr>
            <p:cNvSpPr/>
            <p:nvPr/>
          </p:nvSpPr>
          <p:spPr bwMode="auto">
            <a:xfrm>
              <a:off x="29190924" y="17565766"/>
              <a:ext cx="2969546" cy="2065259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676" name="_effect" descr="C:\Users\marc.h\Desktop\Schatten-TEST.png">
              <a:extLst>
                <a:ext uri="{FF2B5EF4-FFF2-40B4-BE49-F238E27FC236}">
                  <a16:creationId xmlns:a16="http://schemas.microsoft.com/office/drawing/2014/main" id="{8B385B2D-FEEF-423D-B13B-67265B35ED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9671964" y="18521364"/>
              <a:ext cx="2006602" cy="295277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78" name="Gruppieren 96">
              <a:extLst>
                <a:ext uri="{FF2B5EF4-FFF2-40B4-BE49-F238E27FC236}">
                  <a16:creationId xmlns:a16="http://schemas.microsoft.com/office/drawing/2014/main" id="{1526AD9D-E574-42C2-9415-BA410EA0305B}"/>
                </a:ext>
              </a:extLst>
            </p:cNvPr>
            <p:cNvGrpSpPr/>
            <p:nvPr/>
          </p:nvGrpSpPr>
          <p:grpSpPr bwMode="auto">
            <a:xfrm>
              <a:off x="29643239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721" name="Freeform 156">
                <a:extLst>
                  <a:ext uri="{FF2B5EF4-FFF2-40B4-BE49-F238E27FC236}">
                    <a16:creationId xmlns:a16="http://schemas.microsoft.com/office/drawing/2014/main" id="{1F38D633-0CB0-4E48-BFB2-987E37C47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2" name="Freeform 159">
                <a:extLst>
                  <a:ext uri="{FF2B5EF4-FFF2-40B4-BE49-F238E27FC236}">
                    <a16:creationId xmlns:a16="http://schemas.microsoft.com/office/drawing/2014/main" id="{3B5480D3-3284-4018-A7F2-A7010B0A9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3" name="Freeform 160">
                <a:extLst>
                  <a:ext uri="{FF2B5EF4-FFF2-40B4-BE49-F238E27FC236}">
                    <a16:creationId xmlns:a16="http://schemas.microsoft.com/office/drawing/2014/main" id="{93441820-75FD-46E6-8AC0-854C5BF4D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4" name="Freeform 179">
                <a:extLst>
                  <a:ext uri="{FF2B5EF4-FFF2-40B4-BE49-F238E27FC236}">
                    <a16:creationId xmlns:a16="http://schemas.microsoft.com/office/drawing/2014/main" id="{D0DE4A91-AAFA-4C8E-8D15-A44DA4157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5" name="Freeform 180">
                <a:extLst>
                  <a:ext uri="{FF2B5EF4-FFF2-40B4-BE49-F238E27FC236}">
                    <a16:creationId xmlns:a16="http://schemas.microsoft.com/office/drawing/2014/main" id="{67F92CA3-33F8-42BA-97F2-14139485E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6" name="Freeform 181">
                <a:extLst>
                  <a:ext uri="{FF2B5EF4-FFF2-40B4-BE49-F238E27FC236}">
                    <a16:creationId xmlns:a16="http://schemas.microsoft.com/office/drawing/2014/main" id="{32AB31A6-FF2C-408B-9C90-6872D1C82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7" name="Freeform 182">
                <a:extLst>
                  <a:ext uri="{FF2B5EF4-FFF2-40B4-BE49-F238E27FC236}">
                    <a16:creationId xmlns:a16="http://schemas.microsoft.com/office/drawing/2014/main" id="{61CB4A7C-C1AA-4D7E-9B8F-7A1FC41C04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8" name="Freeform 183">
                <a:extLst>
                  <a:ext uri="{FF2B5EF4-FFF2-40B4-BE49-F238E27FC236}">
                    <a16:creationId xmlns:a16="http://schemas.microsoft.com/office/drawing/2014/main" id="{6E4026D0-BAF6-4D1E-8B24-3330A7F55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9" name="Freeform 184">
                <a:extLst>
                  <a:ext uri="{FF2B5EF4-FFF2-40B4-BE49-F238E27FC236}">
                    <a16:creationId xmlns:a16="http://schemas.microsoft.com/office/drawing/2014/main" id="{7394785A-5605-4453-84A0-029B3F19B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0" name="Freeform 185">
                <a:extLst>
                  <a:ext uri="{FF2B5EF4-FFF2-40B4-BE49-F238E27FC236}">
                    <a16:creationId xmlns:a16="http://schemas.microsoft.com/office/drawing/2014/main" id="{55C50485-E803-4C55-90CF-0561F6E16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1" name="Freeform 186">
                <a:extLst>
                  <a:ext uri="{FF2B5EF4-FFF2-40B4-BE49-F238E27FC236}">
                    <a16:creationId xmlns:a16="http://schemas.microsoft.com/office/drawing/2014/main" id="{7AABF5C6-F410-4A60-8BCD-A3DCDBFA4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2" name="Freeform 187">
                <a:extLst>
                  <a:ext uri="{FF2B5EF4-FFF2-40B4-BE49-F238E27FC236}">
                    <a16:creationId xmlns:a16="http://schemas.microsoft.com/office/drawing/2014/main" id="{9CA214DE-3CE3-4793-9B2A-C03769833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3" name="Freeform 157">
                <a:extLst>
                  <a:ext uri="{FF2B5EF4-FFF2-40B4-BE49-F238E27FC236}">
                    <a16:creationId xmlns:a16="http://schemas.microsoft.com/office/drawing/2014/main" id="{A055169D-2DCB-4277-95FF-FACFCA427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4" name="Freeform 158">
                <a:extLst>
                  <a:ext uri="{FF2B5EF4-FFF2-40B4-BE49-F238E27FC236}">
                    <a16:creationId xmlns:a16="http://schemas.microsoft.com/office/drawing/2014/main" id="{F18BAA42-1BF0-42B2-9989-DB1FEEB37C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5" name="Freeform 161">
                <a:extLst>
                  <a:ext uri="{FF2B5EF4-FFF2-40B4-BE49-F238E27FC236}">
                    <a16:creationId xmlns:a16="http://schemas.microsoft.com/office/drawing/2014/main" id="{57D4D3B4-9855-43FD-9BBE-5660F457F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6" name="Freeform 162">
                <a:extLst>
                  <a:ext uri="{FF2B5EF4-FFF2-40B4-BE49-F238E27FC236}">
                    <a16:creationId xmlns:a16="http://schemas.microsoft.com/office/drawing/2014/main" id="{C4CC7543-CC8F-4532-A980-881419AD7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Freeform 163">
                <a:extLst>
                  <a:ext uri="{FF2B5EF4-FFF2-40B4-BE49-F238E27FC236}">
                    <a16:creationId xmlns:a16="http://schemas.microsoft.com/office/drawing/2014/main" id="{55E10EF0-A02B-476E-BA8B-2B4A6A4E5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Freeform 164">
                <a:extLst>
                  <a:ext uri="{FF2B5EF4-FFF2-40B4-BE49-F238E27FC236}">
                    <a16:creationId xmlns:a16="http://schemas.microsoft.com/office/drawing/2014/main" id="{4BE5313A-218C-4083-ADB0-F07C492DB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Freeform 165">
                <a:extLst>
                  <a:ext uri="{FF2B5EF4-FFF2-40B4-BE49-F238E27FC236}">
                    <a16:creationId xmlns:a16="http://schemas.microsoft.com/office/drawing/2014/main" id="{21A0EB36-7C86-4719-8EA6-D49900BDAC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Freeform 166">
                <a:extLst>
                  <a:ext uri="{FF2B5EF4-FFF2-40B4-BE49-F238E27FC236}">
                    <a16:creationId xmlns:a16="http://schemas.microsoft.com/office/drawing/2014/main" id="{F559F9AD-4DFB-4434-A2F5-34D7A29EB8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Freeform 167">
                <a:extLst>
                  <a:ext uri="{FF2B5EF4-FFF2-40B4-BE49-F238E27FC236}">
                    <a16:creationId xmlns:a16="http://schemas.microsoft.com/office/drawing/2014/main" id="{98DCD476-252D-4AA7-AED5-90D9376B4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Freeform 168">
                <a:extLst>
                  <a:ext uri="{FF2B5EF4-FFF2-40B4-BE49-F238E27FC236}">
                    <a16:creationId xmlns:a16="http://schemas.microsoft.com/office/drawing/2014/main" id="{01CC0FD6-42B9-4535-8019-BF30AB6A1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Freeform 169">
                <a:extLst>
                  <a:ext uri="{FF2B5EF4-FFF2-40B4-BE49-F238E27FC236}">
                    <a16:creationId xmlns:a16="http://schemas.microsoft.com/office/drawing/2014/main" id="{CB4B5012-9816-4E09-BE4D-9969AA06C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Freeform 170">
                <a:extLst>
                  <a:ext uri="{FF2B5EF4-FFF2-40B4-BE49-F238E27FC236}">
                    <a16:creationId xmlns:a16="http://schemas.microsoft.com/office/drawing/2014/main" id="{830FB800-EE2F-48BB-989D-454C3D908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Freeform 171">
                <a:extLst>
                  <a:ext uri="{FF2B5EF4-FFF2-40B4-BE49-F238E27FC236}">
                    <a16:creationId xmlns:a16="http://schemas.microsoft.com/office/drawing/2014/main" id="{866E6995-2D70-454A-95C6-7E0A808D2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Freeform 172">
                <a:extLst>
                  <a:ext uri="{FF2B5EF4-FFF2-40B4-BE49-F238E27FC236}">
                    <a16:creationId xmlns:a16="http://schemas.microsoft.com/office/drawing/2014/main" id="{E4FAFD53-A5F7-4672-A560-E482E9405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Freeform 173">
                <a:extLst>
                  <a:ext uri="{FF2B5EF4-FFF2-40B4-BE49-F238E27FC236}">
                    <a16:creationId xmlns:a16="http://schemas.microsoft.com/office/drawing/2014/main" id="{CF267542-B492-48A1-BAD7-D986F07DC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Freeform 174">
                <a:extLst>
                  <a:ext uri="{FF2B5EF4-FFF2-40B4-BE49-F238E27FC236}">
                    <a16:creationId xmlns:a16="http://schemas.microsoft.com/office/drawing/2014/main" id="{32471C94-612A-4F46-9F83-8C7C08172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9" name="Freeform 175">
                <a:extLst>
                  <a:ext uri="{FF2B5EF4-FFF2-40B4-BE49-F238E27FC236}">
                    <a16:creationId xmlns:a16="http://schemas.microsoft.com/office/drawing/2014/main" id="{470D9A97-455A-4BE1-8532-21F214C56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Freeform 176">
                <a:extLst>
                  <a:ext uri="{FF2B5EF4-FFF2-40B4-BE49-F238E27FC236}">
                    <a16:creationId xmlns:a16="http://schemas.microsoft.com/office/drawing/2014/main" id="{B04992F5-BC6B-4CBD-8B68-091FB0A76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Freeform 177">
                <a:extLst>
                  <a:ext uri="{FF2B5EF4-FFF2-40B4-BE49-F238E27FC236}">
                    <a16:creationId xmlns:a16="http://schemas.microsoft.com/office/drawing/2014/main" id="{8407DAC3-B379-4F02-9076-63A4712DD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Freeform 178">
                <a:extLst>
                  <a:ext uri="{FF2B5EF4-FFF2-40B4-BE49-F238E27FC236}">
                    <a16:creationId xmlns:a16="http://schemas.microsoft.com/office/drawing/2014/main" id="{D80E3B2D-B50C-4D82-B38D-ECCBA856B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Freeform 188">
                <a:extLst>
                  <a:ext uri="{FF2B5EF4-FFF2-40B4-BE49-F238E27FC236}">
                    <a16:creationId xmlns:a16="http://schemas.microsoft.com/office/drawing/2014/main" id="{B0A9AB15-6B81-447D-A3B9-5382C2A1C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Freeform 103">
                <a:extLst>
                  <a:ext uri="{FF2B5EF4-FFF2-40B4-BE49-F238E27FC236}">
                    <a16:creationId xmlns:a16="http://schemas.microsoft.com/office/drawing/2014/main" id="{8AFBD481-C205-42CA-8217-EB56257AF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Freeform 104">
                <a:extLst>
                  <a:ext uri="{FF2B5EF4-FFF2-40B4-BE49-F238E27FC236}">
                    <a16:creationId xmlns:a16="http://schemas.microsoft.com/office/drawing/2014/main" id="{EA22DFD3-F4C9-485E-8878-77A27B48725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80" name="AutoShape 25">
              <a:extLst>
                <a:ext uri="{FF2B5EF4-FFF2-40B4-BE49-F238E27FC236}">
                  <a16:creationId xmlns:a16="http://schemas.microsoft.com/office/drawing/2014/main" id="{8596D345-1A2D-4DD8-A163-8AE722A24D9A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30110115" y="17206915"/>
              <a:ext cx="720727" cy="1458913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83" name="AutoShape 22">
              <a:extLst>
                <a:ext uri="{FF2B5EF4-FFF2-40B4-BE49-F238E27FC236}">
                  <a16:creationId xmlns:a16="http://schemas.microsoft.com/office/drawing/2014/main" id="{22036351-47CB-417D-B568-9896DD3BE10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586364" y="17133888"/>
              <a:ext cx="636587" cy="151606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684" name="Gruppieren 281">
              <a:extLst>
                <a:ext uri="{FF2B5EF4-FFF2-40B4-BE49-F238E27FC236}">
                  <a16:creationId xmlns:a16="http://schemas.microsoft.com/office/drawing/2014/main" id="{9E83DD23-89E1-4F59-8FF6-CC616557CA39}"/>
                </a:ext>
              </a:extLst>
            </p:cNvPr>
            <p:cNvGrpSpPr/>
            <p:nvPr/>
          </p:nvGrpSpPr>
          <p:grpSpPr bwMode="auto">
            <a:xfrm>
              <a:off x="31029155" y="17193892"/>
              <a:ext cx="725032" cy="1464625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685" name="Freeform 156">
                <a:extLst>
                  <a:ext uri="{FF2B5EF4-FFF2-40B4-BE49-F238E27FC236}">
                    <a16:creationId xmlns:a16="http://schemas.microsoft.com/office/drawing/2014/main" id="{DE6D1A26-E371-4DC7-97F1-BB0F39FFA4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6" name="Freeform 159">
                <a:extLst>
                  <a:ext uri="{FF2B5EF4-FFF2-40B4-BE49-F238E27FC236}">
                    <a16:creationId xmlns:a16="http://schemas.microsoft.com/office/drawing/2014/main" id="{E0FBC1D5-167A-4CDA-B247-5C43EFDB9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7" name="Freeform 160">
                <a:extLst>
                  <a:ext uri="{FF2B5EF4-FFF2-40B4-BE49-F238E27FC236}">
                    <a16:creationId xmlns:a16="http://schemas.microsoft.com/office/drawing/2014/main" id="{73E5C59F-5CAF-46D1-8DAB-C5156BF2E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8" name="Freeform 179">
                <a:extLst>
                  <a:ext uri="{FF2B5EF4-FFF2-40B4-BE49-F238E27FC236}">
                    <a16:creationId xmlns:a16="http://schemas.microsoft.com/office/drawing/2014/main" id="{61C38BC6-E36C-40CD-9F9F-491DD6DFE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89" name="Freeform 180">
                <a:extLst>
                  <a:ext uri="{FF2B5EF4-FFF2-40B4-BE49-F238E27FC236}">
                    <a16:creationId xmlns:a16="http://schemas.microsoft.com/office/drawing/2014/main" id="{17AA2AFC-3978-45F1-B4DA-8C0F18B91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0" name="Freeform 181">
                <a:extLst>
                  <a:ext uri="{FF2B5EF4-FFF2-40B4-BE49-F238E27FC236}">
                    <a16:creationId xmlns:a16="http://schemas.microsoft.com/office/drawing/2014/main" id="{5E9A6ABE-D82E-4107-9297-19BE4A55D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1" name="Freeform 182">
                <a:extLst>
                  <a:ext uri="{FF2B5EF4-FFF2-40B4-BE49-F238E27FC236}">
                    <a16:creationId xmlns:a16="http://schemas.microsoft.com/office/drawing/2014/main" id="{63ACB899-A0D5-4345-90A8-741BE9B481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2" name="Freeform 183">
                <a:extLst>
                  <a:ext uri="{FF2B5EF4-FFF2-40B4-BE49-F238E27FC236}">
                    <a16:creationId xmlns:a16="http://schemas.microsoft.com/office/drawing/2014/main" id="{720A8926-091A-4EF6-B17D-0358B7A8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3" name="Freeform 184">
                <a:extLst>
                  <a:ext uri="{FF2B5EF4-FFF2-40B4-BE49-F238E27FC236}">
                    <a16:creationId xmlns:a16="http://schemas.microsoft.com/office/drawing/2014/main" id="{D3719C7E-4F49-46D7-9F8B-492D49EBD5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4" name="Freeform 185">
                <a:extLst>
                  <a:ext uri="{FF2B5EF4-FFF2-40B4-BE49-F238E27FC236}">
                    <a16:creationId xmlns:a16="http://schemas.microsoft.com/office/drawing/2014/main" id="{C7299639-1F37-4539-B81E-E8D60F9B0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5" name="Freeform 186">
                <a:extLst>
                  <a:ext uri="{FF2B5EF4-FFF2-40B4-BE49-F238E27FC236}">
                    <a16:creationId xmlns:a16="http://schemas.microsoft.com/office/drawing/2014/main" id="{7359CDCE-011C-4485-B3DF-AAD97A47B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6" name="Freeform 187">
                <a:extLst>
                  <a:ext uri="{FF2B5EF4-FFF2-40B4-BE49-F238E27FC236}">
                    <a16:creationId xmlns:a16="http://schemas.microsoft.com/office/drawing/2014/main" id="{E680F0AE-9027-4E3F-A82F-FE5A5FE6A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7" name="Freeform 157">
                <a:extLst>
                  <a:ext uri="{FF2B5EF4-FFF2-40B4-BE49-F238E27FC236}">
                    <a16:creationId xmlns:a16="http://schemas.microsoft.com/office/drawing/2014/main" id="{C8F444DA-E3CE-4AE3-BE67-DE7F6CC29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8" name="Freeform 158">
                <a:extLst>
                  <a:ext uri="{FF2B5EF4-FFF2-40B4-BE49-F238E27FC236}">
                    <a16:creationId xmlns:a16="http://schemas.microsoft.com/office/drawing/2014/main" id="{3EFCAF59-1850-4026-BCBE-131E541DE7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0" name="Freeform 161">
                <a:extLst>
                  <a:ext uri="{FF2B5EF4-FFF2-40B4-BE49-F238E27FC236}">
                    <a16:creationId xmlns:a16="http://schemas.microsoft.com/office/drawing/2014/main" id="{4E512E30-C15D-42BC-A326-5CA617512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1" name="Freeform 162">
                <a:extLst>
                  <a:ext uri="{FF2B5EF4-FFF2-40B4-BE49-F238E27FC236}">
                    <a16:creationId xmlns:a16="http://schemas.microsoft.com/office/drawing/2014/main" id="{F29BE793-7E4A-4A80-AF3B-6CA3406080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2" name="Freeform 163">
                <a:extLst>
                  <a:ext uri="{FF2B5EF4-FFF2-40B4-BE49-F238E27FC236}">
                    <a16:creationId xmlns:a16="http://schemas.microsoft.com/office/drawing/2014/main" id="{F18F059C-650C-4468-B54C-D2562631E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3" name="Freeform 164">
                <a:extLst>
                  <a:ext uri="{FF2B5EF4-FFF2-40B4-BE49-F238E27FC236}">
                    <a16:creationId xmlns:a16="http://schemas.microsoft.com/office/drawing/2014/main" id="{4CE2E656-B08F-472A-B4EE-4228C439EF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4" name="Freeform 165">
                <a:extLst>
                  <a:ext uri="{FF2B5EF4-FFF2-40B4-BE49-F238E27FC236}">
                    <a16:creationId xmlns:a16="http://schemas.microsoft.com/office/drawing/2014/main" id="{A402A6C4-9206-475D-B76A-38C6E924F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5" name="Freeform 166">
                <a:extLst>
                  <a:ext uri="{FF2B5EF4-FFF2-40B4-BE49-F238E27FC236}">
                    <a16:creationId xmlns:a16="http://schemas.microsoft.com/office/drawing/2014/main" id="{C981CFEC-87EB-4C30-9C33-CD692F549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6" name="Freeform 167">
                <a:extLst>
                  <a:ext uri="{FF2B5EF4-FFF2-40B4-BE49-F238E27FC236}">
                    <a16:creationId xmlns:a16="http://schemas.microsoft.com/office/drawing/2014/main" id="{F6F56323-26FA-4A2F-9133-659490A64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7" name="Freeform 168">
                <a:extLst>
                  <a:ext uri="{FF2B5EF4-FFF2-40B4-BE49-F238E27FC236}">
                    <a16:creationId xmlns:a16="http://schemas.microsoft.com/office/drawing/2014/main" id="{92950EDB-C765-47D9-A05B-6E0F8A9A2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8" name="Freeform 169">
                <a:extLst>
                  <a:ext uri="{FF2B5EF4-FFF2-40B4-BE49-F238E27FC236}">
                    <a16:creationId xmlns:a16="http://schemas.microsoft.com/office/drawing/2014/main" id="{8133A71A-920A-4DE2-8521-79D0CB65C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9" name="Freeform 170">
                <a:extLst>
                  <a:ext uri="{FF2B5EF4-FFF2-40B4-BE49-F238E27FC236}">
                    <a16:creationId xmlns:a16="http://schemas.microsoft.com/office/drawing/2014/main" id="{0BBF659C-359A-4AB7-911C-6BECC9CAC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0" name="Freeform 171">
                <a:extLst>
                  <a:ext uri="{FF2B5EF4-FFF2-40B4-BE49-F238E27FC236}">
                    <a16:creationId xmlns:a16="http://schemas.microsoft.com/office/drawing/2014/main" id="{58086DC4-E23D-4A1C-8205-2D4834F1E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1" name="Freeform 172">
                <a:extLst>
                  <a:ext uri="{FF2B5EF4-FFF2-40B4-BE49-F238E27FC236}">
                    <a16:creationId xmlns:a16="http://schemas.microsoft.com/office/drawing/2014/main" id="{092BB708-F28E-4327-9235-FC5E3FA93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2" name="Freeform 173">
                <a:extLst>
                  <a:ext uri="{FF2B5EF4-FFF2-40B4-BE49-F238E27FC236}">
                    <a16:creationId xmlns:a16="http://schemas.microsoft.com/office/drawing/2014/main" id="{6BCEA7D7-B22B-4353-B70A-B1A413B5ED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3" name="Freeform 174">
                <a:extLst>
                  <a:ext uri="{FF2B5EF4-FFF2-40B4-BE49-F238E27FC236}">
                    <a16:creationId xmlns:a16="http://schemas.microsoft.com/office/drawing/2014/main" id="{0DF6231D-3BDF-4E7D-A8AC-BE7542B634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4" name="Freeform 175">
                <a:extLst>
                  <a:ext uri="{FF2B5EF4-FFF2-40B4-BE49-F238E27FC236}">
                    <a16:creationId xmlns:a16="http://schemas.microsoft.com/office/drawing/2014/main" id="{E200486E-001C-4B21-A83D-60C0D4683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5" name="Freeform 176">
                <a:extLst>
                  <a:ext uri="{FF2B5EF4-FFF2-40B4-BE49-F238E27FC236}">
                    <a16:creationId xmlns:a16="http://schemas.microsoft.com/office/drawing/2014/main" id="{80D96BDA-2A99-474C-99B5-B9050F901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6" name="Freeform 177">
                <a:extLst>
                  <a:ext uri="{FF2B5EF4-FFF2-40B4-BE49-F238E27FC236}">
                    <a16:creationId xmlns:a16="http://schemas.microsoft.com/office/drawing/2014/main" id="{E52D16CE-3AF4-4A85-AC44-BEE2DE29C0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7" name="Freeform 178">
                <a:extLst>
                  <a:ext uri="{FF2B5EF4-FFF2-40B4-BE49-F238E27FC236}">
                    <a16:creationId xmlns:a16="http://schemas.microsoft.com/office/drawing/2014/main" id="{FA9B92B6-C86E-4B5B-9702-2799273ABC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8" name="Freeform 188">
                <a:extLst>
                  <a:ext uri="{FF2B5EF4-FFF2-40B4-BE49-F238E27FC236}">
                    <a16:creationId xmlns:a16="http://schemas.microsoft.com/office/drawing/2014/main" id="{B0D9A910-3A0E-423A-9B04-A3B3D74D3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19" name="Freeform 103">
                <a:extLst>
                  <a:ext uri="{FF2B5EF4-FFF2-40B4-BE49-F238E27FC236}">
                    <a16:creationId xmlns:a16="http://schemas.microsoft.com/office/drawing/2014/main" id="{0E2DEA1F-8074-40AD-B66D-E7F0F8E09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20" name="Freeform 104">
                <a:extLst>
                  <a:ext uri="{FF2B5EF4-FFF2-40B4-BE49-F238E27FC236}">
                    <a16:creationId xmlns:a16="http://schemas.microsoft.com/office/drawing/2014/main" id="{39CED19A-F270-462A-BDFD-2646FF392D0E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5" name="Graphique 4">
            <a:extLst>
              <a:ext uri="{FF2B5EF4-FFF2-40B4-BE49-F238E27FC236}">
                <a16:creationId xmlns:a16="http://schemas.microsoft.com/office/drawing/2014/main" id="{48B31AA0-F800-4F49-B7E1-21683E5F09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548233" y="3786213"/>
            <a:ext cx="3367017" cy="33619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199AC37-09B7-44E5-8564-F530019C0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822" y="27888705"/>
            <a:ext cx="4784970" cy="20016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EA2E86-AE5C-4C27-AC8E-20027B7FA8C7}"/>
              </a:ext>
            </a:extLst>
          </p:cNvPr>
          <p:cNvSpPr/>
          <p:nvPr/>
        </p:nvSpPr>
        <p:spPr>
          <a:xfrm>
            <a:off x="7987738" y="28003446"/>
            <a:ext cx="27541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PRODUCT ARCHITECT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922C053B-41FD-4B50-8BA5-122918804D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A1A72CE-A851-44E7-8341-16727D77FFA5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  <p:sp>
        <p:nvSpPr>
          <p:cNvPr id="6148" name="Rectangle 596">
            <a:extLst>
              <a:ext uri="{FF2B5EF4-FFF2-40B4-BE49-F238E27FC236}">
                <a16:creationId xmlns:a16="http://schemas.microsoft.com/office/drawing/2014/main" id="{5D6980BC-E39F-4FDE-BE63-389CAC778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76868" y="22328066"/>
            <a:ext cx="91344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175125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fr-FR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Local Coaching</a:t>
            </a:r>
          </a:p>
          <a:p>
            <a:pPr algn="ctr" eaLnBrk="1" hangingPunct="1"/>
            <a:r>
              <a:rPr lang="fr-FR" altLang="fr-FR" sz="4000" b="1" dirty="0">
                <a:solidFill>
                  <a:srgbClr val="00B0F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Mentoring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tD8V5PHTQ.XAGbImBUyYQ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80AFD9-F14D-487B-8F08-22D01809E5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DFE61E-7354-496F-A384-36A0B59F0B0A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9f09b4db-7fdb-4a79-a1ce-e7e1d5ac2b17"/>
    <ds:schemaRef ds:uri="http://purl.org/dc/elements/1.1/"/>
    <ds:schemaRef ds:uri="e2e26994-5e48-4994-8c16-0b6f61c4bc8a"/>
    <ds:schemaRef ds:uri="http://schemas.microsoft.com/office/infopath/2007/PartnerControls"/>
    <ds:schemaRef ds:uri="http://www.w3.org/XML/1998/namespace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9C85965-8263-4F9A-8781-30357B4531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169</Words>
  <Application>Microsoft Macintosh PowerPoint</Application>
  <PresentationFormat>Custom</PresentationFormat>
  <Paragraphs>95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Calibri</vt:lpstr>
      <vt:lpstr>Gotham Rounded Bold</vt:lpstr>
      <vt:lpstr>Arial</vt:lpstr>
      <vt:lpstr>Wingdings</vt:lpstr>
      <vt:lpstr>Aharoni</vt:lpstr>
      <vt:lpstr>Symbol</vt:lpstr>
      <vt:lpstr>Calibri Light</vt:lpstr>
      <vt:lpstr>Bebas Neue</vt:lpstr>
      <vt:lpstr>Michelin SemiBold</vt:lpstr>
      <vt:lpstr>Thème Office</vt:lpstr>
      <vt:lpstr>PRESENTATIONLOAD</vt:lpstr>
      <vt:lpstr>Diapositive think-cell</vt:lpstr>
      <vt:lpstr>PowerPoint Presentation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Olivier Jauze</cp:lastModifiedBy>
  <cp:revision>253</cp:revision>
  <dcterms:created xsi:type="dcterms:W3CDTF">2019-06-27T06:55:10Z</dcterms:created>
  <dcterms:modified xsi:type="dcterms:W3CDTF">2021-05-06T08:50:09Z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